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63" r:id="rId11"/>
    <p:sldId id="265" r:id="rId12"/>
    <p:sldId id="287" r:id="rId13"/>
    <p:sldId id="332" r:id="rId14"/>
    <p:sldId id="266" r:id="rId15"/>
    <p:sldId id="262" r:id="rId16"/>
    <p:sldId id="267" r:id="rId17"/>
    <p:sldId id="264" r:id="rId18"/>
    <p:sldId id="272" r:id="rId19"/>
    <p:sldId id="271" r:id="rId20"/>
    <p:sldId id="276" r:id="rId21"/>
    <p:sldId id="277" r:id="rId22"/>
    <p:sldId id="278" r:id="rId23"/>
    <p:sldId id="328" r:id="rId24"/>
    <p:sldId id="286" r:id="rId25"/>
    <p:sldId id="279" r:id="rId26"/>
    <p:sldId id="280" r:id="rId27"/>
    <p:sldId id="281" r:id="rId28"/>
    <p:sldId id="282" r:id="rId29"/>
    <p:sldId id="283" r:id="rId30"/>
    <p:sldId id="284" r:id="rId31"/>
    <p:sldId id="333" r:id="rId32"/>
    <p:sldId id="274" r:id="rId33"/>
    <p:sldId id="273" r:id="rId34"/>
    <p:sldId id="311" r:id="rId35"/>
    <p:sldId id="312" r:id="rId36"/>
    <p:sldId id="315" r:id="rId37"/>
    <p:sldId id="316" r:id="rId38"/>
    <p:sldId id="317" r:id="rId39"/>
    <p:sldId id="318" r:id="rId40"/>
    <p:sldId id="322" r:id="rId41"/>
    <p:sldId id="323" r:id="rId42"/>
    <p:sldId id="324" r:id="rId43"/>
    <p:sldId id="325" r:id="rId44"/>
    <p:sldId id="326" r:id="rId45"/>
    <p:sldId id="329" r:id="rId46"/>
    <p:sldId id="330" r:id="rId47"/>
    <p:sldId id="331" r:id="rId4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ános Dr.Tóth" initials="JD" lastIdx="1" clrIdx="0">
    <p:extLst>
      <p:ext uri="{19B8F6BF-5375-455C-9EA6-DF929625EA0E}">
        <p15:presenceInfo xmlns:p15="http://schemas.microsoft.com/office/powerpoint/2012/main" userId="84cabac173c33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1T16:07:03.30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20BCE-413C-4EDD-8D4D-E687667AC830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38E348-76E9-4B4A-AE33-F487F1D592BB}">
      <dgm:prSet custT="1"/>
      <dgm:spPr/>
      <dgm:t>
        <a:bodyPr/>
        <a:lstStyle/>
        <a:p>
          <a:r>
            <a:rPr lang="hu-HU" sz="2000" b="1" dirty="0"/>
            <a:t>A keresztyén egyház élete megalakulása óta ima-meghallgatás eredménye: Krisztus közbenjáró imája tartotta meg és tartja meg a keresztyénséget.</a:t>
          </a:r>
          <a:endParaRPr lang="en-US" sz="2000" b="1" dirty="0"/>
        </a:p>
      </dgm:t>
    </dgm:pt>
    <dgm:pt modelId="{0E69558C-D073-4CA8-8AE9-209F9561236A}" type="parTrans" cxnId="{023DA1F8-B05D-40ED-BABB-89A84AFD517D}">
      <dgm:prSet/>
      <dgm:spPr/>
      <dgm:t>
        <a:bodyPr/>
        <a:lstStyle/>
        <a:p>
          <a:endParaRPr lang="en-US"/>
        </a:p>
      </dgm:t>
    </dgm:pt>
    <dgm:pt modelId="{184C2D8B-7641-4584-BBCC-731B42271448}" type="sibTrans" cxnId="{023DA1F8-B05D-40ED-BABB-89A84AFD517D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C31B493-78E3-4778-9A2A-B56FEF5D1AEA}">
      <dgm:prSet custT="1"/>
      <dgm:spPr/>
      <dgm:t>
        <a:bodyPr/>
        <a:lstStyle/>
        <a:p>
          <a:r>
            <a:rPr lang="hu-HU" sz="2400" b="1" dirty="0"/>
            <a:t>Az imádság közösség-teremtő, közösség-fenntartó, közösség-hordozó hatású.</a:t>
          </a:r>
          <a:endParaRPr lang="en-US" sz="2400" b="1" dirty="0"/>
        </a:p>
      </dgm:t>
    </dgm:pt>
    <dgm:pt modelId="{D2076846-FA3E-4F86-9770-58E992479E11}" type="parTrans" cxnId="{95DFD71E-8F39-4D0E-950A-9EDE64B571EC}">
      <dgm:prSet/>
      <dgm:spPr/>
      <dgm:t>
        <a:bodyPr/>
        <a:lstStyle/>
        <a:p>
          <a:endParaRPr lang="en-US"/>
        </a:p>
      </dgm:t>
    </dgm:pt>
    <dgm:pt modelId="{71176C34-0FE9-4434-9B62-E45608618EA8}" type="sibTrans" cxnId="{95DFD71E-8F39-4D0E-950A-9EDE64B571E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DD2C748-9522-4A15-BF61-404276B74FCA}">
      <dgm:prSet custT="1"/>
      <dgm:spPr/>
      <dgm:t>
        <a:bodyPr/>
        <a:lstStyle/>
        <a:p>
          <a:r>
            <a:rPr lang="hu-HU" sz="2000" b="1" dirty="0"/>
            <a:t>Az imádság segíthet abban, hogy a világ előtt hitelesebb legyen presbiteri szolgálatunk, Krisztusra mutatásunk.</a:t>
          </a:r>
          <a:endParaRPr lang="en-US" sz="2000" b="1" dirty="0"/>
        </a:p>
      </dgm:t>
    </dgm:pt>
    <dgm:pt modelId="{846794DC-0550-488D-A53A-B57943E402C9}" type="parTrans" cxnId="{77DB8373-ABB6-49A3-8C88-DA779143B6A2}">
      <dgm:prSet/>
      <dgm:spPr/>
      <dgm:t>
        <a:bodyPr/>
        <a:lstStyle/>
        <a:p>
          <a:endParaRPr lang="en-US"/>
        </a:p>
      </dgm:t>
    </dgm:pt>
    <dgm:pt modelId="{CB852F8F-A6B0-4100-B62F-D042EEB42197}" type="sibTrans" cxnId="{77DB8373-ABB6-49A3-8C88-DA779143B6A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8934F41-208E-486B-B49F-81BEF733D40A}" type="pres">
      <dgm:prSet presAssocID="{14F20BCE-413C-4EDD-8D4D-E687667AC83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4C529D1-0FD2-464B-9C6F-5271519F13AC}" type="pres">
      <dgm:prSet presAssocID="{6D38E348-76E9-4B4A-AE33-F487F1D592BB}" presName="compositeNode" presStyleCnt="0">
        <dgm:presLayoutVars>
          <dgm:bulletEnabled val="1"/>
        </dgm:presLayoutVars>
      </dgm:prSet>
      <dgm:spPr/>
    </dgm:pt>
    <dgm:pt modelId="{872B8DE7-9D60-4BD9-AC0A-1276CBAE63EE}" type="pres">
      <dgm:prSet presAssocID="{6D38E348-76E9-4B4A-AE33-F487F1D592BB}" presName="bgRect" presStyleLbl="bgAccFollowNode1" presStyleIdx="0" presStyleCnt="3" custLinFactNeighborX="6963" custLinFactNeighborY="904"/>
      <dgm:spPr/>
      <dgm:t>
        <a:bodyPr/>
        <a:lstStyle/>
        <a:p>
          <a:endParaRPr lang="hu-HU"/>
        </a:p>
      </dgm:t>
    </dgm:pt>
    <dgm:pt modelId="{D15CC4F8-4537-47FC-81B4-B0C49C908A95}" type="pres">
      <dgm:prSet presAssocID="{184C2D8B-7641-4584-BBCC-731B42271448}" presName="sibTransNodeCircle" presStyleLbl="alignNode1" presStyleIdx="0" presStyleCnt="6" custLinFactNeighborX="2260" custLinFactNeighborY="-6769">
        <dgm:presLayoutVars>
          <dgm:chMax val="0"/>
          <dgm:bulletEnabled/>
        </dgm:presLayoutVars>
      </dgm:prSet>
      <dgm:spPr/>
      <dgm:t>
        <a:bodyPr/>
        <a:lstStyle/>
        <a:p>
          <a:endParaRPr lang="hu-HU"/>
        </a:p>
      </dgm:t>
    </dgm:pt>
    <dgm:pt modelId="{525C86B2-DF9F-4F49-B810-A5387A24D14F}" type="pres">
      <dgm:prSet presAssocID="{6D38E348-76E9-4B4A-AE33-F487F1D592BB}" presName="bottomLine" presStyleLbl="alignNode1" presStyleIdx="1" presStyleCnt="6">
        <dgm:presLayoutVars/>
      </dgm:prSet>
      <dgm:spPr/>
    </dgm:pt>
    <dgm:pt modelId="{F48EAA3A-8C40-41E5-AEB7-3DE5B16117B5}" type="pres">
      <dgm:prSet presAssocID="{6D38E348-76E9-4B4A-AE33-F487F1D592BB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FDFBCD-90A7-4B96-B782-D64019616766}" type="pres">
      <dgm:prSet presAssocID="{184C2D8B-7641-4584-BBCC-731B42271448}" presName="sibTrans" presStyleCnt="0"/>
      <dgm:spPr/>
    </dgm:pt>
    <dgm:pt modelId="{C56A8FDB-27F0-4345-B13B-F3DC9C7811CB}" type="pres">
      <dgm:prSet presAssocID="{0C31B493-78E3-4778-9A2A-B56FEF5D1AEA}" presName="compositeNode" presStyleCnt="0">
        <dgm:presLayoutVars>
          <dgm:bulletEnabled val="1"/>
        </dgm:presLayoutVars>
      </dgm:prSet>
      <dgm:spPr/>
    </dgm:pt>
    <dgm:pt modelId="{3D5661FF-FE42-49F9-9FB0-2DB4BD1760C1}" type="pres">
      <dgm:prSet presAssocID="{0C31B493-78E3-4778-9A2A-B56FEF5D1AEA}" presName="bgRect" presStyleLbl="bgAccFollowNode1" presStyleIdx="1" presStyleCnt="3" custScaleX="118375" custLinFactNeighborX="3590" custLinFactNeighborY="10361"/>
      <dgm:spPr/>
      <dgm:t>
        <a:bodyPr/>
        <a:lstStyle/>
        <a:p>
          <a:endParaRPr lang="hu-HU"/>
        </a:p>
      </dgm:t>
    </dgm:pt>
    <dgm:pt modelId="{D7144AAB-932E-49E3-BDF4-A3C36C3C00D4}" type="pres">
      <dgm:prSet presAssocID="{71176C34-0FE9-4434-9B62-E45608618EA8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hu-HU"/>
        </a:p>
      </dgm:t>
    </dgm:pt>
    <dgm:pt modelId="{CE51D1FC-B051-4623-8B09-8B8E34CE3F40}" type="pres">
      <dgm:prSet presAssocID="{0C31B493-78E3-4778-9A2A-B56FEF5D1AEA}" presName="bottomLine" presStyleLbl="alignNode1" presStyleIdx="3" presStyleCnt="6">
        <dgm:presLayoutVars/>
      </dgm:prSet>
      <dgm:spPr/>
    </dgm:pt>
    <dgm:pt modelId="{9BDE4A92-C376-4131-9C07-5D23B1A846CA}" type="pres">
      <dgm:prSet presAssocID="{0C31B493-78E3-4778-9A2A-B56FEF5D1AEA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BE91ED-A388-46B1-8070-69BCA4BF8797}" type="pres">
      <dgm:prSet presAssocID="{71176C34-0FE9-4434-9B62-E45608618EA8}" presName="sibTrans" presStyleCnt="0"/>
      <dgm:spPr/>
    </dgm:pt>
    <dgm:pt modelId="{87005084-7839-4F16-8C00-7590163A7E98}" type="pres">
      <dgm:prSet presAssocID="{2DD2C748-9522-4A15-BF61-404276B74FCA}" presName="compositeNode" presStyleCnt="0">
        <dgm:presLayoutVars>
          <dgm:bulletEnabled val="1"/>
        </dgm:presLayoutVars>
      </dgm:prSet>
      <dgm:spPr/>
    </dgm:pt>
    <dgm:pt modelId="{A8221351-5F2A-40DE-ACDB-85E36B90E56C}" type="pres">
      <dgm:prSet presAssocID="{2DD2C748-9522-4A15-BF61-404276B74FCA}" presName="bgRect" presStyleLbl="bgAccFollowNode1" presStyleIdx="2" presStyleCnt="3"/>
      <dgm:spPr/>
      <dgm:t>
        <a:bodyPr/>
        <a:lstStyle/>
        <a:p>
          <a:endParaRPr lang="hu-HU"/>
        </a:p>
      </dgm:t>
    </dgm:pt>
    <dgm:pt modelId="{8AEDFF33-A7EE-40A8-BEF3-C0AC96757054}" type="pres">
      <dgm:prSet presAssocID="{CB852F8F-A6B0-4100-B62F-D042EEB42197}" presName="sibTransNodeCircle" presStyleLbl="alignNode1" presStyleIdx="4" presStyleCnt="6" custLinFactNeighborX="-1506" custLinFactNeighborY="-9001">
        <dgm:presLayoutVars>
          <dgm:chMax val="0"/>
          <dgm:bulletEnabled/>
        </dgm:presLayoutVars>
      </dgm:prSet>
      <dgm:spPr/>
      <dgm:t>
        <a:bodyPr/>
        <a:lstStyle/>
        <a:p>
          <a:endParaRPr lang="hu-HU"/>
        </a:p>
      </dgm:t>
    </dgm:pt>
    <dgm:pt modelId="{7A54BB29-4057-43D4-948D-8DD5443B3AE6}" type="pres">
      <dgm:prSet presAssocID="{2DD2C748-9522-4A15-BF61-404276B74FCA}" presName="bottomLine" presStyleLbl="alignNode1" presStyleIdx="5" presStyleCnt="6">
        <dgm:presLayoutVars/>
      </dgm:prSet>
      <dgm:spPr/>
    </dgm:pt>
    <dgm:pt modelId="{C029988D-ECDE-422F-92E9-7CFEBAB3BC5C}" type="pres">
      <dgm:prSet presAssocID="{2DD2C748-9522-4A15-BF61-404276B74FCA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946F00B-B2A1-446B-90E7-DEAA370EC773}" type="presOf" srcId="{14F20BCE-413C-4EDD-8D4D-E687667AC830}" destId="{18934F41-208E-486B-B49F-81BEF733D40A}" srcOrd="0" destOrd="0" presId="urn:microsoft.com/office/officeart/2016/7/layout/BasicLinearProcessNumbered"/>
    <dgm:cxn modelId="{DBA44D36-1CF4-44E9-B5C3-2242020D5F43}" type="presOf" srcId="{71176C34-0FE9-4434-9B62-E45608618EA8}" destId="{D7144AAB-932E-49E3-BDF4-A3C36C3C00D4}" srcOrd="0" destOrd="0" presId="urn:microsoft.com/office/officeart/2016/7/layout/BasicLinearProcessNumbered"/>
    <dgm:cxn modelId="{50A7E492-6B66-469D-96FB-CC30B3C731E2}" type="presOf" srcId="{0C31B493-78E3-4778-9A2A-B56FEF5D1AEA}" destId="{3D5661FF-FE42-49F9-9FB0-2DB4BD1760C1}" srcOrd="0" destOrd="0" presId="urn:microsoft.com/office/officeart/2016/7/layout/BasicLinearProcessNumbered"/>
    <dgm:cxn modelId="{CFBA197B-0485-4AC7-BCD9-D62F2449D910}" type="presOf" srcId="{2DD2C748-9522-4A15-BF61-404276B74FCA}" destId="{A8221351-5F2A-40DE-ACDB-85E36B90E56C}" srcOrd="0" destOrd="0" presId="urn:microsoft.com/office/officeart/2016/7/layout/BasicLinearProcessNumbered"/>
    <dgm:cxn modelId="{00B60AAF-A778-4107-8088-AFD5E3EFA81B}" type="presOf" srcId="{6D38E348-76E9-4B4A-AE33-F487F1D592BB}" destId="{F48EAA3A-8C40-41E5-AEB7-3DE5B16117B5}" srcOrd="1" destOrd="0" presId="urn:microsoft.com/office/officeart/2016/7/layout/BasicLinearProcessNumbered"/>
    <dgm:cxn modelId="{B5263D98-99D0-4F1B-9E3E-1027D7B11064}" type="presOf" srcId="{184C2D8B-7641-4584-BBCC-731B42271448}" destId="{D15CC4F8-4537-47FC-81B4-B0C49C908A95}" srcOrd="0" destOrd="0" presId="urn:microsoft.com/office/officeart/2016/7/layout/BasicLinearProcessNumbered"/>
    <dgm:cxn modelId="{81AA09DF-FFAB-4110-A1FC-6744EA5DCFC2}" type="presOf" srcId="{CB852F8F-A6B0-4100-B62F-D042EEB42197}" destId="{8AEDFF33-A7EE-40A8-BEF3-C0AC96757054}" srcOrd="0" destOrd="0" presId="urn:microsoft.com/office/officeart/2016/7/layout/BasicLinearProcessNumbered"/>
    <dgm:cxn modelId="{023DA1F8-B05D-40ED-BABB-89A84AFD517D}" srcId="{14F20BCE-413C-4EDD-8D4D-E687667AC830}" destId="{6D38E348-76E9-4B4A-AE33-F487F1D592BB}" srcOrd="0" destOrd="0" parTransId="{0E69558C-D073-4CA8-8AE9-209F9561236A}" sibTransId="{184C2D8B-7641-4584-BBCC-731B42271448}"/>
    <dgm:cxn modelId="{B1906ADC-37B7-4722-95BD-0C3AD95C9F9B}" type="presOf" srcId="{6D38E348-76E9-4B4A-AE33-F487F1D592BB}" destId="{872B8DE7-9D60-4BD9-AC0A-1276CBAE63EE}" srcOrd="0" destOrd="0" presId="urn:microsoft.com/office/officeart/2016/7/layout/BasicLinearProcessNumbered"/>
    <dgm:cxn modelId="{95DFD71E-8F39-4D0E-950A-9EDE64B571EC}" srcId="{14F20BCE-413C-4EDD-8D4D-E687667AC830}" destId="{0C31B493-78E3-4778-9A2A-B56FEF5D1AEA}" srcOrd="1" destOrd="0" parTransId="{D2076846-FA3E-4F86-9770-58E992479E11}" sibTransId="{71176C34-0FE9-4434-9B62-E45608618EA8}"/>
    <dgm:cxn modelId="{77DB8373-ABB6-49A3-8C88-DA779143B6A2}" srcId="{14F20BCE-413C-4EDD-8D4D-E687667AC830}" destId="{2DD2C748-9522-4A15-BF61-404276B74FCA}" srcOrd="2" destOrd="0" parTransId="{846794DC-0550-488D-A53A-B57943E402C9}" sibTransId="{CB852F8F-A6B0-4100-B62F-D042EEB42197}"/>
    <dgm:cxn modelId="{9D5F08F1-09B6-4198-A63A-E55FA48A0E24}" type="presOf" srcId="{0C31B493-78E3-4778-9A2A-B56FEF5D1AEA}" destId="{9BDE4A92-C376-4131-9C07-5D23B1A846CA}" srcOrd="1" destOrd="0" presId="urn:microsoft.com/office/officeart/2016/7/layout/BasicLinearProcessNumbered"/>
    <dgm:cxn modelId="{779ABD97-071B-4880-B1DD-968D3D4A50FC}" type="presOf" srcId="{2DD2C748-9522-4A15-BF61-404276B74FCA}" destId="{C029988D-ECDE-422F-92E9-7CFEBAB3BC5C}" srcOrd="1" destOrd="0" presId="urn:microsoft.com/office/officeart/2016/7/layout/BasicLinearProcessNumbered"/>
    <dgm:cxn modelId="{D213053A-503F-4E12-B4A7-374B4FDE5DFB}" type="presParOf" srcId="{18934F41-208E-486B-B49F-81BEF733D40A}" destId="{74C529D1-0FD2-464B-9C6F-5271519F13AC}" srcOrd="0" destOrd="0" presId="urn:microsoft.com/office/officeart/2016/7/layout/BasicLinearProcessNumbered"/>
    <dgm:cxn modelId="{DF55AB78-DA23-4EDD-B0F5-DAEE75A9A233}" type="presParOf" srcId="{74C529D1-0FD2-464B-9C6F-5271519F13AC}" destId="{872B8DE7-9D60-4BD9-AC0A-1276CBAE63EE}" srcOrd="0" destOrd="0" presId="urn:microsoft.com/office/officeart/2016/7/layout/BasicLinearProcessNumbered"/>
    <dgm:cxn modelId="{4096A6CB-FD3A-45E2-97D2-F32282A20CE3}" type="presParOf" srcId="{74C529D1-0FD2-464B-9C6F-5271519F13AC}" destId="{D15CC4F8-4537-47FC-81B4-B0C49C908A95}" srcOrd="1" destOrd="0" presId="urn:microsoft.com/office/officeart/2016/7/layout/BasicLinearProcessNumbered"/>
    <dgm:cxn modelId="{1BB8CB8E-1B90-4929-879A-7736A91C545B}" type="presParOf" srcId="{74C529D1-0FD2-464B-9C6F-5271519F13AC}" destId="{525C86B2-DF9F-4F49-B810-A5387A24D14F}" srcOrd="2" destOrd="0" presId="urn:microsoft.com/office/officeart/2016/7/layout/BasicLinearProcessNumbered"/>
    <dgm:cxn modelId="{DAE4960F-9235-4554-A8DB-65A701AAD5CF}" type="presParOf" srcId="{74C529D1-0FD2-464B-9C6F-5271519F13AC}" destId="{F48EAA3A-8C40-41E5-AEB7-3DE5B16117B5}" srcOrd="3" destOrd="0" presId="urn:microsoft.com/office/officeart/2016/7/layout/BasicLinearProcessNumbered"/>
    <dgm:cxn modelId="{5C57ECD5-7952-49E2-9C56-277F483F65B9}" type="presParOf" srcId="{18934F41-208E-486B-B49F-81BEF733D40A}" destId="{72FDFBCD-90A7-4B96-B782-D64019616766}" srcOrd="1" destOrd="0" presId="urn:microsoft.com/office/officeart/2016/7/layout/BasicLinearProcessNumbered"/>
    <dgm:cxn modelId="{1785E103-34BB-43B8-84A2-C689A24C181C}" type="presParOf" srcId="{18934F41-208E-486B-B49F-81BEF733D40A}" destId="{C56A8FDB-27F0-4345-B13B-F3DC9C7811CB}" srcOrd="2" destOrd="0" presId="urn:microsoft.com/office/officeart/2016/7/layout/BasicLinearProcessNumbered"/>
    <dgm:cxn modelId="{47D9B73D-5A32-42EA-AF85-3CBD47953890}" type="presParOf" srcId="{C56A8FDB-27F0-4345-B13B-F3DC9C7811CB}" destId="{3D5661FF-FE42-49F9-9FB0-2DB4BD1760C1}" srcOrd="0" destOrd="0" presId="urn:microsoft.com/office/officeart/2016/7/layout/BasicLinearProcessNumbered"/>
    <dgm:cxn modelId="{64B162A0-A6F1-4526-9EE7-F71077F84C4F}" type="presParOf" srcId="{C56A8FDB-27F0-4345-B13B-F3DC9C7811CB}" destId="{D7144AAB-932E-49E3-BDF4-A3C36C3C00D4}" srcOrd="1" destOrd="0" presId="urn:microsoft.com/office/officeart/2016/7/layout/BasicLinearProcessNumbered"/>
    <dgm:cxn modelId="{BA5073F6-6BA2-4E49-96C9-8B08908E00DD}" type="presParOf" srcId="{C56A8FDB-27F0-4345-B13B-F3DC9C7811CB}" destId="{CE51D1FC-B051-4623-8B09-8B8E34CE3F40}" srcOrd="2" destOrd="0" presId="urn:microsoft.com/office/officeart/2016/7/layout/BasicLinearProcessNumbered"/>
    <dgm:cxn modelId="{D288572C-C613-4587-858C-46B949148DF8}" type="presParOf" srcId="{C56A8FDB-27F0-4345-B13B-F3DC9C7811CB}" destId="{9BDE4A92-C376-4131-9C07-5D23B1A846CA}" srcOrd="3" destOrd="0" presId="urn:microsoft.com/office/officeart/2016/7/layout/BasicLinearProcessNumbered"/>
    <dgm:cxn modelId="{371F99E4-E5F8-41DB-BAD3-F41A5A04332D}" type="presParOf" srcId="{18934F41-208E-486B-B49F-81BEF733D40A}" destId="{6BBE91ED-A388-46B1-8070-69BCA4BF8797}" srcOrd="3" destOrd="0" presId="urn:microsoft.com/office/officeart/2016/7/layout/BasicLinearProcessNumbered"/>
    <dgm:cxn modelId="{9E34FB51-841B-4892-BDF6-05A9008A1B5A}" type="presParOf" srcId="{18934F41-208E-486B-B49F-81BEF733D40A}" destId="{87005084-7839-4F16-8C00-7590163A7E98}" srcOrd="4" destOrd="0" presId="urn:microsoft.com/office/officeart/2016/7/layout/BasicLinearProcessNumbered"/>
    <dgm:cxn modelId="{4DAC843A-70E0-479C-99E0-AFE6867746AC}" type="presParOf" srcId="{87005084-7839-4F16-8C00-7590163A7E98}" destId="{A8221351-5F2A-40DE-ACDB-85E36B90E56C}" srcOrd="0" destOrd="0" presId="urn:microsoft.com/office/officeart/2016/7/layout/BasicLinearProcessNumbered"/>
    <dgm:cxn modelId="{D934AA7C-C685-4065-8F56-49583FCC8C9C}" type="presParOf" srcId="{87005084-7839-4F16-8C00-7590163A7E98}" destId="{8AEDFF33-A7EE-40A8-BEF3-C0AC96757054}" srcOrd="1" destOrd="0" presId="urn:microsoft.com/office/officeart/2016/7/layout/BasicLinearProcessNumbered"/>
    <dgm:cxn modelId="{0D82D949-3882-4081-B90C-85DE2D7C5772}" type="presParOf" srcId="{87005084-7839-4F16-8C00-7590163A7E98}" destId="{7A54BB29-4057-43D4-948D-8DD5443B3AE6}" srcOrd="2" destOrd="0" presId="urn:microsoft.com/office/officeart/2016/7/layout/BasicLinearProcessNumbered"/>
    <dgm:cxn modelId="{FF8440F5-8074-48D0-833D-F8F54EF1D656}" type="presParOf" srcId="{87005084-7839-4F16-8C00-7590163A7E98}" destId="{C029988D-ECDE-422F-92E9-7CFEBAB3BC5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D16479-7BFF-4D66-A5CC-504E6133F66B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3648A0-7ECA-402E-BC74-326AC727A2B9}">
      <dgm:prSet custT="1"/>
      <dgm:spPr/>
      <dgm:t>
        <a:bodyPr/>
        <a:lstStyle/>
        <a:p>
          <a:r>
            <a:rPr lang="hu-HU" sz="1800" dirty="0"/>
            <a:t>A lelkipásztor egyetértése, és támogatása a szolgálat megszervezéséhez.</a:t>
          </a:r>
          <a:endParaRPr lang="en-US" sz="1800" dirty="0"/>
        </a:p>
      </dgm:t>
    </dgm:pt>
    <dgm:pt modelId="{FB9CC857-9973-4718-86AC-693C996F6D74}" type="parTrans" cxnId="{18056C20-D067-4E55-99F3-BB78C2369AD8}">
      <dgm:prSet/>
      <dgm:spPr/>
      <dgm:t>
        <a:bodyPr/>
        <a:lstStyle/>
        <a:p>
          <a:endParaRPr lang="en-US"/>
        </a:p>
      </dgm:t>
    </dgm:pt>
    <dgm:pt modelId="{CE5048F5-B4B1-4D87-AC94-15B4749B38C5}" type="sibTrans" cxnId="{18056C20-D067-4E55-99F3-BB78C2369AD8}">
      <dgm:prSet/>
      <dgm:spPr/>
      <dgm:t>
        <a:bodyPr/>
        <a:lstStyle/>
        <a:p>
          <a:endParaRPr lang="en-US"/>
        </a:p>
      </dgm:t>
    </dgm:pt>
    <dgm:pt modelId="{1701010A-F91E-463C-868E-982708F53A7A}">
      <dgm:prSet custT="1"/>
      <dgm:spPr/>
      <dgm:t>
        <a:bodyPr/>
        <a:lstStyle/>
        <a:p>
          <a:r>
            <a:rPr lang="hu-HU" sz="1600" dirty="0"/>
            <a:t>A </a:t>
          </a:r>
          <a:r>
            <a:rPr lang="hu-HU" sz="1600" b="1" dirty="0"/>
            <a:t>presbitérium</a:t>
          </a:r>
          <a:r>
            <a:rPr lang="hu-HU" sz="1600" dirty="0"/>
            <a:t> többségi – lehetőség szerint egyhangú – határozattal meghozott, szolgálati elkötelezettségből fakadó </a:t>
          </a:r>
          <a:r>
            <a:rPr lang="hu-HU" sz="1600" b="1" dirty="0"/>
            <a:t>döntése</a:t>
          </a:r>
          <a:r>
            <a:rPr lang="hu-HU" sz="1600" dirty="0"/>
            <a:t> a szolgálat megszervezéséhez.</a:t>
          </a:r>
          <a:endParaRPr lang="en-US" sz="1600" dirty="0"/>
        </a:p>
      </dgm:t>
    </dgm:pt>
    <dgm:pt modelId="{C206D8A6-5482-4633-BBA0-7BFD2D6A0E8E}" type="parTrans" cxnId="{18024386-4D05-45AF-974D-1B80ED0A8B1C}">
      <dgm:prSet/>
      <dgm:spPr/>
      <dgm:t>
        <a:bodyPr/>
        <a:lstStyle/>
        <a:p>
          <a:endParaRPr lang="en-US"/>
        </a:p>
      </dgm:t>
    </dgm:pt>
    <dgm:pt modelId="{119A1431-1708-4512-8FAA-D57BCA1F9741}" type="sibTrans" cxnId="{18024386-4D05-45AF-974D-1B80ED0A8B1C}">
      <dgm:prSet/>
      <dgm:spPr/>
      <dgm:t>
        <a:bodyPr/>
        <a:lstStyle/>
        <a:p>
          <a:endParaRPr lang="en-US"/>
        </a:p>
      </dgm:t>
    </dgm:pt>
    <dgm:pt modelId="{13138077-C333-428B-BD09-AD9FFDF97146}">
      <dgm:prSet custT="1"/>
      <dgm:spPr/>
      <dgm:t>
        <a:bodyPr/>
        <a:lstStyle/>
        <a:p>
          <a:r>
            <a:rPr lang="hu-HU" sz="2800" dirty="0"/>
            <a:t>Alkalmas személyek</a:t>
          </a:r>
          <a:endParaRPr lang="en-US" sz="2800" dirty="0"/>
        </a:p>
      </dgm:t>
    </dgm:pt>
    <dgm:pt modelId="{525C623A-658B-493C-9B80-5625F0AB4285}" type="parTrans" cxnId="{C40F92C3-45F8-49E1-BEB2-C6F2808BCEDD}">
      <dgm:prSet/>
      <dgm:spPr/>
      <dgm:t>
        <a:bodyPr/>
        <a:lstStyle/>
        <a:p>
          <a:endParaRPr lang="en-US"/>
        </a:p>
      </dgm:t>
    </dgm:pt>
    <dgm:pt modelId="{39C2610D-BA28-4CD1-9B17-37305E42E4C0}" type="sibTrans" cxnId="{C40F92C3-45F8-49E1-BEB2-C6F2808BCEDD}">
      <dgm:prSet/>
      <dgm:spPr/>
      <dgm:t>
        <a:bodyPr/>
        <a:lstStyle/>
        <a:p>
          <a:endParaRPr lang="en-US"/>
        </a:p>
      </dgm:t>
    </dgm:pt>
    <dgm:pt modelId="{22880002-9C6D-47ED-AF93-817B12138A08}">
      <dgm:prSet custT="1"/>
      <dgm:spPr/>
      <dgm:t>
        <a:bodyPr/>
        <a:lstStyle/>
        <a:p>
          <a:r>
            <a:rPr lang="hu-HU" sz="2000" dirty="0"/>
            <a:t>Működőképes szervezési forma</a:t>
          </a:r>
          <a:endParaRPr lang="en-US" sz="2000" dirty="0"/>
        </a:p>
      </dgm:t>
    </dgm:pt>
    <dgm:pt modelId="{CE2831BE-299D-4882-A94B-F9C88AE09DF6}" type="parTrans" cxnId="{AA905D68-F419-46B7-B88D-78C82505D623}">
      <dgm:prSet/>
      <dgm:spPr/>
      <dgm:t>
        <a:bodyPr/>
        <a:lstStyle/>
        <a:p>
          <a:endParaRPr lang="en-US"/>
        </a:p>
      </dgm:t>
    </dgm:pt>
    <dgm:pt modelId="{F2CEB34F-0E08-481D-92BB-69D9D54CAB9C}" type="sibTrans" cxnId="{AA905D68-F419-46B7-B88D-78C82505D623}">
      <dgm:prSet/>
      <dgm:spPr/>
      <dgm:t>
        <a:bodyPr/>
        <a:lstStyle/>
        <a:p>
          <a:endParaRPr lang="en-US"/>
        </a:p>
      </dgm:t>
    </dgm:pt>
    <dgm:pt modelId="{59AEF4A9-99A4-4226-AC74-DF644286474E}" type="pres">
      <dgm:prSet presAssocID="{EED16479-7BFF-4D66-A5CC-504E6133F6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37A1979-E7B8-40E7-AD5E-92172AA14604}" type="pres">
      <dgm:prSet presAssocID="{B73648A0-7ECA-402E-BC74-326AC727A2B9}" presName="node" presStyleLbl="node1" presStyleIdx="0" presStyleCnt="4" custScaleX="1258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487FF1-BFDC-48F0-AB45-0EE79EDD067A}" type="pres">
      <dgm:prSet presAssocID="{CE5048F5-B4B1-4D87-AC94-15B4749B38C5}" presName="sibTrans" presStyleLbl="sibTrans2D1" presStyleIdx="0" presStyleCnt="4"/>
      <dgm:spPr/>
      <dgm:t>
        <a:bodyPr/>
        <a:lstStyle/>
        <a:p>
          <a:endParaRPr lang="hu-HU"/>
        </a:p>
      </dgm:t>
    </dgm:pt>
    <dgm:pt modelId="{0FDCE302-F7B6-4CAF-9A2F-F8118EBB9CCF}" type="pres">
      <dgm:prSet presAssocID="{CE5048F5-B4B1-4D87-AC94-15B4749B38C5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EC5D6053-6514-4C3D-8A83-F17219EEE5DE}" type="pres">
      <dgm:prSet presAssocID="{1701010A-F91E-463C-868E-982708F53A7A}" presName="node" presStyleLbl="node1" presStyleIdx="1" presStyleCnt="4" custScaleX="1562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41FE5A-5427-4729-B656-D7C14E25D85D}" type="pres">
      <dgm:prSet presAssocID="{119A1431-1708-4512-8FAA-D57BCA1F9741}" presName="sibTrans" presStyleLbl="sibTrans2D1" presStyleIdx="1" presStyleCnt="4"/>
      <dgm:spPr/>
      <dgm:t>
        <a:bodyPr/>
        <a:lstStyle/>
        <a:p>
          <a:endParaRPr lang="hu-HU"/>
        </a:p>
      </dgm:t>
    </dgm:pt>
    <dgm:pt modelId="{1D720768-C14B-4B95-9060-08CC752BDB60}" type="pres">
      <dgm:prSet presAssocID="{119A1431-1708-4512-8FAA-D57BCA1F9741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8803FD3E-ABB0-472D-A6EE-A276337AA6E8}" type="pres">
      <dgm:prSet presAssocID="{13138077-C333-428B-BD09-AD9FFDF97146}" presName="node" presStyleLbl="node1" presStyleIdx="2" presStyleCnt="4" custScaleX="1103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BB5652-FF49-4E50-B6D8-26DB4501E8C6}" type="pres">
      <dgm:prSet presAssocID="{39C2610D-BA28-4CD1-9B17-37305E42E4C0}" presName="sibTrans" presStyleLbl="sibTrans2D1" presStyleIdx="2" presStyleCnt="4"/>
      <dgm:spPr/>
      <dgm:t>
        <a:bodyPr/>
        <a:lstStyle/>
        <a:p>
          <a:endParaRPr lang="hu-HU"/>
        </a:p>
      </dgm:t>
    </dgm:pt>
    <dgm:pt modelId="{58FF8373-40B0-4999-8373-BAF967FD7ECC}" type="pres">
      <dgm:prSet presAssocID="{39C2610D-BA28-4CD1-9B17-37305E42E4C0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54A02F96-5FDC-49D3-B22F-E05252D2E317}" type="pres">
      <dgm:prSet presAssocID="{22880002-9C6D-47ED-AF93-817B12138A08}" presName="node" presStyleLbl="node1" presStyleIdx="3" presStyleCnt="4" custScaleX="127562" custRadScaleRad="102213" custRadScaleInc="-3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FCF0C2-B3E5-4B48-890F-6DBB06A3FD5E}" type="pres">
      <dgm:prSet presAssocID="{F2CEB34F-0E08-481D-92BB-69D9D54CAB9C}" presName="sibTrans" presStyleLbl="sibTrans2D1" presStyleIdx="3" presStyleCnt="4"/>
      <dgm:spPr/>
      <dgm:t>
        <a:bodyPr/>
        <a:lstStyle/>
        <a:p>
          <a:endParaRPr lang="hu-HU"/>
        </a:p>
      </dgm:t>
    </dgm:pt>
    <dgm:pt modelId="{AEF518C3-6132-4BF9-B75B-87E81CC6F5EC}" type="pres">
      <dgm:prSet presAssocID="{F2CEB34F-0E08-481D-92BB-69D9D54CAB9C}" presName="connectorText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C30C0209-0507-4CFF-BEF3-1FE5233F1099}" type="presOf" srcId="{13138077-C333-428B-BD09-AD9FFDF97146}" destId="{8803FD3E-ABB0-472D-A6EE-A276337AA6E8}" srcOrd="0" destOrd="0" presId="urn:microsoft.com/office/officeart/2005/8/layout/cycle2"/>
    <dgm:cxn modelId="{18024386-4D05-45AF-974D-1B80ED0A8B1C}" srcId="{EED16479-7BFF-4D66-A5CC-504E6133F66B}" destId="{1701010A-F91E-463C-868E-982708F53A7A}" srcOrd="1" destOrd="0" parTransId="{C206D8A6-5482-4633-BBA0-7BFD2D6A0E8E}" sibTransId="{119A1431-1708-4512-8FAA-D57BCA1F9741}"/>
    <dgm:cxn modelId="{C9BE5B68-6C76-4E3E-A6BF-28D3C5A46DDC}" type="presOf" srcId="{CE5048F5-B4B1-4D87-AC94-15B4749B38C5}" destId="{0FDCE302-F7B6-4CAF-9A2F-F8118EBB9CCF}" srcOrd="1" destOrd="0" presId="urn:microsoft.com/office/officeart/2005/8/layout/cycle2"/>
    <dgm:cxn modelId="{E80FB822-9716-45E1-919C-4D493BADD4EE}" type="presOf" srcId="{119A1431-1708-4512-8FAA-D57BCA1F9741}" destId="{6741FE5A-5427-4729-B656-D7C14E25D85D}" srcOrd="0" destOrd="0" presId="urn:microsoft.com/office/officeart/2005/8/layout/cycle2"/>
    <dgm:cxn modelId="{20B8E21E-7620-4B5A-B1A9-94F15844EAD4}" type="presOf" srcId="{119A1431-1708-4512-8FAA-D57BCA1F9741}" destId="{1D720768-C14B-4B95-9060-08CC752BDB60}" srcOrd="1" destOrd="0" presId="urn:microsoft.com/office/officeart/2005/8/layout/cycle2"/>
    <dgm:cxn modelId="{A01646B0-DE1D-41D4-8BBA-13574C7A27AD}" type="presOf" srcId="{F2CEB34F-0E08-481D-92BB-69D9D54CAB9C}" destId="{78FCF0C2-B3E5-4B48-890F-6DBB06A3FD5E}" srcOrd="0" destOrd="0" presId="urn:microsoft.com/office/officeart/2005/8/layout/cycle2"/>
    <dgm:cxn modelId="{807B3C3C-CD7E-4CEA-956B-C6352EF5CAEB}" type="presOf" srcId="{CE5048F5-B4B1-4D87-AC94-15B4749B38C5}" destId="{0E487FF1-BFDC-48F0-AB45-0EE79EDD067A}" srcOrd="0" destOrd="0" presId="urn:microsoft.com/office/officeart/2005/8/layout/cycle2"/>
    <dgm:cxn modelId="{512A37F8-1407-4914-AC7A-FD28D63F03AB}" type="presOf" srcId="{39C2610D-BA28-4CD1-9B17-37305E42E4C0}" destId="{58FF8373-40B0-4999-8373-BAF967FD7ECC}" srcOrd="1" destOrd="0" presId="urn:microsoft.com/office/officeart/2005/8/layout/cycle2"/>
    <dgm:cxn modelId="{0B2D4EE3-1BCD-4680-8E3E-9F826261D02A}" type="presOf" srcId="{39C2610D-BA28-4CD1-9B17-37305E42E4C0}" destId="{41BB5652-FF49-4E50-B6D8-26DB4501E8C6}" srcOrd="0" destOrd="0" presId="urn:microsoft.com/office/officeart/2005/8/layout/cycle2"/>
    <dgm:cxn modelId="{3E5C433C-86D3-48A4-AFC1-E5998CBD2DE6}" type="presOf" srcId="{F2CEB34F-0E08-481D-92BB-69D9D54CAB9C}" destId="{AEF518C3-6132-4BF9-B75B-87E81CC6F5EC}" srcOrd="1" destOrd="0" presId="urn:microsoft.com/office/officeart/2005/8/layout/cycle2"/>
    <dgm:cxn modelId="{A716830E-53F9-4DCF-8913-DB7116A14A54}" type="presOf" srcId="{EED16479-7BFF-4D66-A5CC-504E6133F66B}" destId="{59AEF4A9-99A4-4226-AC74-DF644286474E}" srcOrd="0" destOrd="0" presId="urn:microsoft.com/office/officeart/2005/8/layout/cycle2"/>
    <dgm:cxn modelId="{61C327EA-DDBC-49ED-99E9-28392CDE3FD2}" type="presOf" srcId="{22880002-9C6D-47ED-AF93-817B12138A08}" destId="{54A02F96-5FDC-49D3-B22F-E05252D2E317}" srcOrd="0" destOrd="0" presId="urn:microsoft.com/office/officeart/2005/8/layout/cycle2"/>
    <dgm:cxn modelId="{D6192D5A-5DAF-4E82-ABD0-9801E2B66397}" type="presOf" srcId="{1701010A-F91E-463C-868E-982708F53A7A}" destId="{EC5D6053-6514-4C3D-8A83-F17219EEE5DE}" srcOrd="0" destOrd="0" presId="urn:microsoft.com/office/officeart/2005/8/layout/cycle2"/>
    <dgm:cxn modelId="{7763F2E8-633C-4AE4-A9B6-C98CE5E33B53}" type="presOf" srcId="{B73648A0-7ECA-402E-BC74-326AC727A2B9}" destId="{037A1979-E7B8-40E7-AD5E-92172AA14604}" srcOrd="0" destOrd="0" presId="urn:microsoft.com/office/officeart/2005/8/layout/cycle2"/>
    <dgm:cxn modelId="{18056C20-D067-4E55-99F3-BB78C2369AD8}" srcId="{EED16479-7BFF-4D66-A5CC-504E6133F66B}" destId="{B73648A0-7ECA-402E-BC74-326AC727A2B9}" srcOrd="0" destOrd="0" parTransId="{FB9CC857-9973-4718-86AC-693C996F6D74}" sibTransId="{CE5048F5-B4B1-4D87-AC94-15B4749B38C5}"/>
    <dgm:cxn modelId="{C40F92C3-45F8-49E1-BEB2-C6F2808BCEDD}" srcId="{EED16479-7BFF-4D66-A5CC-504E6133F66B}" destId="{13138077-C333-428B-BD09-AD9FFDF97146}" srcOrd="2" destOrd="0" parTransId="{525C623A-658B-493C-9B80-5625F0AB4285}" sibTransId="{39C2610D-BA28-4CD1-9B17-37305E42E4C0}"/>
    <dgm:cxn modelId="{AA905D68-F419-46B7-B88D-78C82505D623}" srcId="{EED16479-7BFF-4D66-A5CC-504E6133F66B}" destId="{22880002-9C6D-47ED-AF93-817B12138A08}" srcOrd="3" destOrd="0" parTransId="{CE2831BE-299D-4882-A94B-F9C88AE09DF6}" sibTransId="{F2CEB34F-0E08-481D-92BB-69D9D54CAB9C}"/>
    <dgm:cxn modelId="{4E25DC4B-F224-4717-B641-FEE98281347A}" type="presParOf" srcId="{59AEF4A9-99A4-4226-AC74-DF644286474E}" destId="{037A1979-E7B8-40E7-AD5E-92172AA14604}" srcOrd="0" destOrd="0" presId="urn:microsoft.com/office/officeart/2005/8/layout/cycle2"/>
    <dgm:cxn modelId="{D37F2F3F-1863-427B-995A-A5101D762AC0}" type="presParOf" srcId="{59AEF4A9-99A4-4226-AC74-DF644286474E}" destId="{0E487FF1-BFDC-48F0-AB45-0EE79EDD067A}" srcOrd="1" destOrd="0" presId="urn:microsoft.com/office/officeart/2005/8/layout/cycle2"/>
    <dgm:cxn modelId="{9201A7A7-51F4-49BB-82EE-6D0BFBB45FD4}" type="presParOf" srcId="{0E487FF1-BFDC-48F0-AB45-0EE79EDD067A}" destId="{0FDCE302-F7B6-4CAF-9A2F-F8118EBB9CCF}" srcOrd="0" destOrd="0" presId="urn:microsoft.com/office/officeart/2005/8/layout/cycle2"/>
    <dgm:cxn modelId="{F7382EDD-7192-4ACF-8036-FA503CB8C8C6}" type="presParOf" srcId="{59AEF4A9-99A4-4226-AC74-DF644286474E}" destId="{EC5D6053-6514-4C3D-8A83-F17219EEE5DE}" srcOrd="2" destOrd="0" presId="urn:microsoft.com/office/officeart/2005/8/layout/cycle2"/>
    <dgm:cxn modelId="{CA206D08-E720-463C-8B22-3F1B1EDD833A}" type="presParOf" srcId="{59AEF4A9-99A4-4226-AC74-DF644286474E}" destId="{6741FE5A-5427-4729-B656-D7C14E25D85D}" srcOrd="3" destOrd="0" presId="urn:microsoft.com/office/officeart/2005/8/layout/cycle2"/>
    <dgm:cxn modelId="{C76E7CBB-9804-497C-B4D3-AB69F4A1B2D6}" type="presParOf" srcId="{6741FE5A-5427-4729-B656-D7C14E25D85D}" destId="{1D720768-C14B-4B95-9060-08CC752BDB60}" srcOrd="0" destOrd="0" presId="urn:microsoft.com/office/officeart/2005/8/layout/cycle2"/>
    <dgm:cxn modelId="{F613A5B1-F833-4E05-ABCE-2AB4BD9CF6C5}" type="presParOf" srcId="{59AEF4A9-99A4-4226-AC74-DF644286474E}" destId="{8803FD3E-ABB0-472D-A6EE-A276337AA6E8}" srcOrd="4" destOrd="0" presId="urn:microsoft.com/office/officeart/2005/8/layout/cycle2"/>
    <dgm:cxn modelId="{E7452E34-7A26-4188-8FED-052DB7C854CF}" type="presParOf" srcId="{59AEF4A9-99A4-4226-AC74-DF644286474E}" destId="{41BB5652-FF49-4E50-B6D8-26DB4501E8C6}" srcOrd="5" destOrd="0" presId="urn:microsoft.com/office/officeart/2005/8/layout/cycle2"/>
    <dgm:cxn modelId="{BD39DCD3-5185-43F9-A2EA-F33EDCA6BC16}" type="presParOf" srcId="{41BB5652-FF49-4E50-B6D8-26DB4501E8C6}" destId="{58FF8373-40B0-4999-8373-BAF967FD7ECC}" srcOrd="0" destOrd="0" presId="urn:microsoft.com/office/officeart/2005/8/layout/cycle2"/>
    <dgm:cxn modelId="{3628DA1A-E485-41C7-853F-9BB77EDF0E9C}" type="presParOf" srcId="{59AEF4A9-99A4-4226-AC74-DF644286474E}" destId="{54A02F96-5FDC-49D3-B22F-E05252D2E317}" srcOrd="6" destOrd="0" presId="urn:microsoft.com/office/officeart/2005/8/layout/cycle2"/>
    <dgm:cxn modelId="{A92CAE96-5C3E-4DB9-ACE3-06988BFD7065}" type="presParOf" srcId="{59AEF4A9-99A4-4226-AC74-DF644286474E}" destId="{78FCF0C2-B3E5-4B48-890F-6DBB06A3FD5E}" srcOrd="7" destOrd="0" presId="urn:microsoft.com/office/officeart/2005/8/layout/cycle2"/>
    <dgm:cxn modelId="{58B31CCC-48A1-445D-A5DF-43F304142541}" type="presParOf" srcId="{78FCF0C2-B3E5-4B48-890F-6DBB06A3FD5E}" destId="{AEF518C3-6132-4BF9-B75B-87E81CC6F5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36998A-EE86-4C1A-BEA7-6D3962A30AB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316723-ADCB-4B12-BAD1-810D66724E70}">
      <dgm:prSet/>
      <dgm:spPr/>
      <dgm:t>
        <a:bodyPr/>
        <a:lstStyle/>
        <a:p>
          <a:r>
            <a:rPr lang="hu-HU"/>
            <a:t>Minden gyülekezetben a helyi adottságok, igények és lehetőségek figyelembe vételével kell kialakítani</a:t>
          </a:r>
          <a:endParaRPr lang="en-US"/>
        </a:p>
      </dgm:t>
    </dgm:pt>
    <dgm:pt modelId="{5CDED23A-841B-4F9F-93DF-5AB19A6DAB06}" type="parTrans" cxnId="{414931D4-545C-447F-BFD8-29403838C6E6}">
      <dgm:prSet/>
      <dgm:spPr/>
      <dgm:t>
        <a:bodyPr/>
        <a:lstStyle/>
        <a:p>
          <a:endParaRPr lang="en-US"/>
        </a:p>
      </dgm:t>
    </dgm:pt>
    <dgm:pt modelId="{58579AC1-8012-4FB9-8F0B-5FB60C36C1B6}" type="sibTrans" cxnId="{414931D4-545C-447F-BFD8-29403838C6E6}">
      <dgm:prSet/>
      <dgm:spPr/>
      <dgm:t>
        <a:bodyPr/>
        <a:lstStyle/>
        <a:p>
          <a:endParaRPr lang="en-US"/>
        </a:p>
      </dgm:t>
    </dgm:pt>
    <dgm:pt modelId="{4B5D7477-D16F-4C6B-9028-BB94D0CA52AB}">
      <dgm:prSet/>
      <dgm:spPr/>
      <dgm:t>
        <a:bodyPr/>
        <a:lstStyle/>
        <a:p>
          <a:r>
            <a:rPr lang="hu-HU"/>
            <a:t>Fontos, hogy reális megvalósíthatóság vezérelje a kialakítást</a:t>
          </a:r>
          <a:endParaRPr lang="en-US"/>
        </a:p>
      </dgm:t>
    </dgm:pt>
    <dgm:pt modelId="{20833F6B-2FBF-448C-8B61-846FF5D9BDB3}" type="parTrans" cxnId="{7DD35993-A6EE-4B49-84F1-539D71EBC0DB}">
      <dgm:prSet/>
      <dgm:spPr/>
      <dgm:t>
        <a:bodyPr/>
        <a:lstStyle/>
        <a:p>
          <a:endParaRPr lang="en-US"/>
        </a:p>
      </dgm:t>
    </dgm:pt>
    <dgm:pt modelId="{4079CA84-B95F-4313-AC85-5B3D5D26B0EE}" type="sibTrans" cxnId="{7DD35993-A6EE-4B49-84F1-539D71EBC0DB}">
      <dgm:prSet/>
      <dgm:spPr/>
      <dgm:t>
        <a:bodyPr/>
        <a:lstStyle/>
        <a:p>
          <a:endParaRPr lang="en-US"/>
        </a:p>
      </dgm:t>
    </dgm:pt>
    <dgm:pt modelId="{B4C2B689-558C-485D-8956-5BBA8CCB22E7}">
      <dgm:prSet/>
      <dgm:spPr/>
      <dgm:t>
        <a:bodyPr/>
        <a:lstStyle/>
        <a:p>
          <a:r>
            <a:rPr lang="hu-HU"/>
            <a:t>Megfelelő rugalmasság szükséges a működésbeni tapasztalatok korrekciós hatásának kihasználhatósága érdekében</a:t>
          </a:r>
          <a:endParaRPr lang="en-US"/>
        </a:p>
      </dgm:t>
    </dgm:pt>
    <dgm:pt modelId="{06E45728-51D6-4B8B-8C0F-161FAA72690B}" type="parTrans" cxnId="{9412A2CA-3750-4FC5-A093-14CBED1F59F5}">
      <dgm:prSet/>
      <dgm:spPr/>
      <dgm:t>
        <a:bodyPr/>
        <a:lstStyle/>
        <a:p>
          <a:endParaRPr lang="en-US"/>
        </a:p>
      </dgm:t>
    </dgm:pt>
    <dgm:pt modelId="{59CE5D87-F1FB-4781-804F-EAF7966924C3}" type="sibTrans" cxnId="{9412A2CA-3750-4FC5-A093-14CBED1F59F5}">
      <dgm:prSet/>
      <dgm:spPr/>
      <dgm:t>
        <a:bodyPr/>
        <a:lstStyle/>
        <a:p>
          <a:endParaRPr lang="en-US"/>
        </a:p>
      </dgm:t>
    </dgm:pt>
    <dgm:pt modelId="{56D38C97-0323-4028-B395-5A130CC645E6}">
      <dgm:prSet/>
      <dgm:spPr/>
      <dgm:t>
        <a:bodyPr/>
        <a:lstStyle/>
        <a:p>
          <a:r>
            <a:rPr lang="hu-HU"/>
            <a:t>Főleg a bevezető időszakban szoros és rendszeres visszajelzési lehetőség biztosítása a lelkipásztor felé</a:t>
          </a:r>
          <a:endParaRPr lang="en-US"/>
        </a:p>
      </dgm:t>
    </dgm:pt>
    <dgm:pt modelId="{5BEDDC77-AD60-42EB-930F-38D7401497F5}" type="parTrans" cxnId="{A89E32CD-26D1-4944-B63A-6FB04405685C}">
      <dgm:prSet/>
      <dgm:spPr/>
      <dgm:t>
        <a:bodyPr/>
        <a:lstStyle/>
        <a:p>
          <a:endParaRPr lang="en-US"/>
        </a:p>
      </dgm:t>
    </dgm:pt>
    <dgm:pt modelId="{113CDD7C-B798-442F-84B7-D738FC1F6ACC}" type="sibTrans" cxnId="{A89E32CD-26D1-4944-B63A-6FB04405685C}">
      <dgm:prSet/>
      <dgm:spPr/>
      <dgm:t>
        <a:bodyPr/>
        <a:lstStyle/>
        <a:p>
          <a:endParaRPr lang="en-US"/>
        </a:p>
      </dgm:t>
    </dgm:pt>
    <dgm:pt modelId="{37B4FB60-471C-42E3-B69B-3DDCAB7AF42C}" type="pres">
      <dgm:prSet presAssocID="{C036998A-EE86-4C1A-BEA7-6D3962A30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54919A-AAEC-460A-B437-DA65FABC4F12}" type="pres">
      <dgm:prSet presAssocID="{5E316723-ADCB-4B12-BAD1-810D66724E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2193AF-568A-423C-AAA1-D466F05EE330}" type="pres">
      <dgm:prSet presAssocID="{58579AC1-8012-4FB9-8F0B-5FB60C36C1B6}" presName="spacer" presStyleCnt="0"/>
      <dgm:spPr/>
    </dgm:pt>
    <dgm:pt modelId="{86C9D961-DD5B-44AD-AAB8-893F95F085F5}" type="pres">
      <dgm:prSet presAssocID="{4B5D7477-D16F-4C6B-9028-BB94D0CA52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A285C8-BEBA-4213-9159-E1802BE05A0E}" type="pres">
      <dgm:prSet presAssocID="{4079CA84-B95F-4313-AC85-5B3D5D26B0EE}" presName="spacer" presStyleCnt="0"/>
      <dgm:spPr/>
    </dgm:pt>
    <dgm:pt modelId="{891A8CF9-8847-4202-AA2C-7C71EBF3C09C}" type="pres">
      <dgm:prSet presAssocID="{B4C2B689-558C-485D-8956-5BBA8CCB22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7B6821-3004-44B2-AB4E-FFA2FD63E5D1}" type="pres">
      <dgm:prSet presAssocID="{59CE5D87-F1FB-4781-804F-EAF7966924C3}" presName="spacer" presStyleCnt="0"/>
      <dgm:spPr/>
    </dgm:pt>
    <dgm:pt modelId="{C3772132-BEA5-49E7-BE4E-91B15F2064F2}" type="pres">
      <dgm:prSet presAssocID="{56D38C97-0323-4028-B395-5A130CC645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C9AF623-D747-43FC-B77B-A6700D0FAD50}" type="presOf" srcId="{4B5D7477-D16F-4C6B-9028-BB94D0CA52AB}" destId="{86C9D961-DD5B-44AD-AAB8-893F95F085F5}" srcOrd="0" destOrd="0" presId="urn:microsoft.com/office/officeart/2005/8/layout/vList2"/>
    <dgm:cxn modelId="{9C8B66A0-CEE4-440C-906B-283A351FB148}" type="presOf" srcId="{C036998A-EE86-4C1A-BEA7-6D3962A30ABF}" destId="{37B4FB60-471C-42E3-B69B-3DDCAB7AF42C}" srcOrd="0" destOrd="0" presId="urn:microsoft.com/office/officeart/2005/8/layout/vList2"/>
    <dgm:cxn modelId="{294376A4-7013-4B89-8C8B-97240A324C98}" type="presOf" srcId="{56D38C97-0323-4028-B395-5A130CC645E6}" destId="{C3772132-BEA5-49E7-BE4E-91B15F2064F2}" srcOrd="0" destOrd="0" presId="urn:microsoft.com/office/officeart/2005/8/layout/vList2"/>
    <dgm:cxn modelId="{A89E32CD-26D1-4944-B63A-6FB04405685C}" srcId="{C036998A-EE86-4C1A-BEA7-6D3962A30ABF}" destId="{56D38C97-0323-4028-B395-5A130CC645E6}" srcOrd="3" destOrd="0" parTransId="{5BEDDC77-AD60-42EB-930F-38D7401497F5}" sibTransId="{113CDD7C-B798-442F-84B7-D738FC1F6ACC}"/>
    <dgm:cxn modelId="{A491F035-2E70-485D-8ED5-958336D7548A}" type="presOf" srcId="{5E316723-ADCB-4B12-BAD1-810D66724E70}" destId="{A054919A-AAEC-460A-B437-DA65FABC4F12}" srcOrd="0" destOrd="0" presId="urn:microsoft.com/office/officeart/2005/8/layout/vList2"/>
    <dgm:cxn modelId="{9412A2CA-3750-4FC5-A093-14CBED1F59F5}" srcId="{C036998A-EE86-4C1A-BEA7-6D3962A30ABF}" destId="{B4C2B689-558C-485D-8956-5BBA8CCB22E7}" srcOrd="2" destOrd="0" parTransId="{06E45728-51D6-4B8B-8C0F-161FAA72690B}" sibTransId="{59CE5D87-F1FB-4781-804F-EAF7966924C3}"/>
    <dgm:cxn modelId="{414931D4-545C-447F-BFD8-29403838C6E6}" srcId="{C036998A-EE86-4C1A-BEA7-6D3962A30ABF}" destId="{5E316723-ADCB-4B12-BAD1-810D66724E70}" srcOrd="0" destOrd="0" parTransId="{5CDED23A-841B-4F9F-93DF-5AB19A6DAB06}" sibTransId="{58579AC1-8012-4FB9-8F0B-5FB60C36C1B6}"/>
    <dgm:cxn modelId="{5F2B55C4-4225-4D82-BC47-1375CE3D5449}" type="presOf" srcId="{B4C2B689-558C-485D-8956-5BBA8CCB22E7}" destId="{891A8CF9-8847-4202-AA2C-7C71EBF3C09C}" srcOrd="0" destOrd="0" presId="urn:microsoft.com/office/officeart/2005/8/layout/vList2"/>
    <dgm:cxn modelId="{7DD35993-A6EE-4B49-84F1-539D71EBC0DB}" srcId="{C036998A-EE86-4C1A-BEA7-6D3962A30ABF}" destId="{4B5D7477-D16F-4C6B-9028-BB94D0CA52AB}" srcOrd="1" destOrd="0" parTransId="{20833F6B-2FBF-448C-8B61-846FF5D9BDB3}" sibTransId="{4079CA84-B95F-4313-AC85-5B3D5D26B0EE}"/>
    <dgm:cxn modelId="{FA1F850C-1913-48F0-AE8D-0E5BA8DABB21}" type="presParOf" srcId="{37B4FB60-471C-42E3-B69B-3DDCAB7AF42C}" destId="{A054919A-AAEC-460A-B437-DA65FABC4F12}" srcOrd="0" destOrd="0" presId="urn:microsoft.com/office/officeart/2005/8/layout/vList2"/>
    <dgm:cxn modelId="{C72D1B70-DDEC-4F51-88E2-A99E2EFF57F1}" type="presParOf" srcId="{37B4FB60-471C-42E3-B69B-3DDCAB7AF42C}" destId="{F12193AF-568A-423C-AAA1-D466F05EE330}" srcOrd="1" destOrd="0" presId="urn:microsoft.com/office/officeart/2005/8/layout/vList2"/>
    <dgm:cxn modelId="{62C7462C-A46B-40EC-85F5-7ED0136666EA}" type="presParOf" srcId="{37B4FB60-471C-42E3-B69B-3DDCAB7AF42C}" destId="{86C9D961-DD5B-44AD-AAB8-893F95F085F5}" srcOrd="2" destOrd="0" presId="urn:microsoft.com/office/officeart/2005/8/layout/vList2"/>
    <dgm:cxn modelId="{8FEB519E-188F-46C5-AAA0-6C1483454065}" type="presParOf" srcId="{37B4FB60-471C-42E3-B69B-3DDCAB7AF42C}" destId="{D6A285C8-BEBA-4213-9159-E1802BE05A0E}" srcOrd="3" destOrd="0" presId="urn:microsoft.com/office/officeart/2005/8/layout/vList2"/>
    <dgm:cxn modelId="{DA19CB79-1BEA-4E2C-8922-A9C300516995}" type="presParOf" srcId="{37B4FB60-471C-42E3-B69B-3DDCAB7AF42C}" destId="{891A8CF9-8847-4202-AA2C-7C71EBF3C09C}" srcOrd="4" destOrd="0" presId="urn:microsoft.com/office/officeart/2005/8/layout/vList2"/>
    <dgm:cxn modelId="{A12B4A0E-D57C-47E4-811B-0473E5F0DF5E}" type="presParOf" srcId="{37B4FB60-471C-42E3-B69B-3DDCAB7AF42C}" destId="{DD7B6821-3004-44B2-AB4E-FFA2FD63E5D1}" srcOrd="5" destOrd="0" presId="urn:microsoft.com/office/officeart/2005/8/layout/vList2"/>
    <dgm:cxn modelId="{A02FDB5B-2E7D-40C5-912C-DB8EDEC10582}" type="presParOf" srcId="{37B4FB60-471C-42E3-B69B-3DDCAB7AF42C}" destId="{C3772132-BEA5-49E7-BE4E-91B15F2064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5702B7-4126-4796-9589-6A0B157FFE3B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7D2484-09DA-4D30-9F7C-D506920AAAE8}">
      <dgm:prSet/>
      <dgm:spPr/>
      <dgm:t>
        <a:bodyPr/>
        <a:lstStyle/>
        <a:p>
          <a:r>
            <a:rPr lang="hu-HU"/>
            <a:t>A lelkipásztor által javasolt, ill. jóváhagyott felkészítési mód</a:t>
          </a:r>
          <a:endParaRPr lang="en-US"/>
        </a:p>
      </dgm:t>
    </dgm:pt>
    <dgm:pt modelId="{259F4F54-F98F-4CA7-A996-D8050738D830}" type="parTrans" cxnId="{6D7C6BA2-7671-482C-926A-D532D1931344}">
      <dgm:prSet/>
      <dgm:spPr/>
      <dgm:t>
        <a:bodyPr/>
        <a:lstStyle/>
        <a:p>
          <a:endParaRPr lang="en-US"/>
        </a:p>
      </dgm:t>
    </dgm:pt>
    <dgm:pt modelId="{5B22C22C-7AE1-4257-8844-449EB4B87726}" type="sibTrans" cxnId="{6D7C6BA2-7671-482C-926A-D532D1931344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C404677D-928B-4A67-8572-6C2CA546541A}">
      <dgm:prSet/>
      <dgm:spPr/>
      <dgm:t>
        <a:bodyPr/>
        <a:lstStyle/>
        <a:p>
          <a:r>
            <a:rPr lang="hu-HU"/>
            <a:t>Lelkigondozói ismeretek elsajátítása és fejlesztése a PSz által összeállított</a:t>
          </a:r>
          <a:br>
            <a:rPr lang="hu-HU"/>
          </a:br>
          <a:r>
            <a:rPr lang="hu-HU"/>
            <a:t>források felhasználásával</a:t>
          </a:r>
        </a:p>
      </dgm:t>
    </dgm:pt>
    <dgm:pt modelId="{BB748BA3-CD9A-448D-BA64-6C319D8CDD0D}" type="parTrans" cxnId="{3833164A-B840-4E0E-8000-B8B27E5D5AD0}">
      <dgm:prSet/>
      <dgm:spPr/>
      <dgm:t>
        <a:bodyPr/>
        <a:lstStyle/>
        <a:p>
          <a:endParaRPr lang="en-US"/>
        </a:p>
      </dgm:t>
    </dgm:pt>
    <dgm:pt modelId="{ADB3DE85-BE8C-4EC4-9EB8-047E049A003C}" type="sibTrans" cxnId="{3833164A-B840-4E0E-8000-B8B27E5D5AD0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A6D44791-BEE4-4750-9133-0F215B7B1239}">
      <dgm:prSet/>
      <dgm:spPr/>
      <dgm:t>
        <a:bodyPr/>
        <a:lstStyle/>
        <a:p>
          <a:r>
            <a:rPr lang="hu-HU" dirty="0"/>
            <a:t>A látogatáshoz ajándékként felhasználható írásos anyag meghatározása</a:t>
          </a:r>
          <a:br>
            <a:rPr lang="hu-HU" dirty="0"/>
          </a:br>
          <a:endParaRPr lang="en-US" dirty="0"/>
        </a:p>
      </dgm:t>
    </dgm:pt>
    <dgm:pt modelId="{914AF75D-906F-4D4F-807B-61478D30CC38}" type="parTrans" cxnId="{49C92E34-AD84-44E9-A4B7-7F282CBD0ADF}">
      <dgm:prSet/>
      <dgm:spPr/>
      <dgm:t>
        <a:bodyPr/>
        <a:lstStyle/>
        <a:p>
          <a:endParaRPr lang="en-US"/>
        </a:p>
      </dgm:t>
    </dgm:pt>
    <dgm:pt modelId="{650E73C1-D903-4E46-BE5D-8AE7E980B9B0}" type="sibTrans" cxnId="{49C92E34-AD84-44E9-A4B7-7F282CBD0AD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4B157C0-610B-4AC9-AC84-75C68BC6B0FF}" type="pres">
      <dgm:prSet presAssocID="{175702B7-4126-4796-9589-6A0B157FFE3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944575-39FC-4F10-899A-51EA70584E83}" type="pres">
      <dgm:prSet presAssocID="{EB7D2484-09DA-4D30-9F7C-D506920AAAE8}" presName="compositeNode" presStyleCnt="0">
        <dgm:presLayoutVars>
          <dgm:bulletEnabled val="1"/>
        </dgm:presLayoutVars>
      </dgm:prSet>
      <dgm:spPr/>
    </dgm:pt>
    <dgm:pt modelId="{9B581CB1-046D-403A-888F-4A1D6A8C9814}" type="pres">
      <dgm:prSet presAssocID="{EB7D2484-09DA-4D30-9F7C-D506920AAAE8}" presName="bgRect" presStyleLbl="alignNode1" presStyleIdx="0" presStyleCnt="3"/>
      <dgm:spPr/>
      <dgm:t>
        <a:bodyPr/>
        <a:lstStyle/>
        <a:p>
          <a:endParaRPr lang="hu-HU"/>
        </a:p>
      </dgm:t>
    </dgm:pt>
    <dgm:pt modelId="{5DC1287C-28EF-4010-9812-8CC07766211B}" type="pres">
      <dgm:prSet presAssocID="{5B22C22C-7AE1-4257-8844-449EB4B87726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9E786D-0016-4080-8BA5-65393ED3F923}" type="pres">
      <dgm:prSet presAssocID="{EB7D2484-09DA-4D30-9F7C-D506920AAAE8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7203FC-72F9-4D32-AA5F-6B40903AAB44}" type="pres">
      <dgm:prSet presAssocID="{5B22C22C-7AE1-4257-8844-449EB4B87726}" presName="sibTrans" presStyleCnt="0"/>
      <dgm:spPr/>
    </dgm:pt>
    <dgm:pt modelId="{D7E6BC62-F056-489A-820E-65BE5449DEEC}" type="pres">
      <dgm:prSet presAssocID="{C404677D-928B-4A67-8572-6C2CA546541A}" presName="compositeNode" presStyleCnt="0">
        <dgm:presLayoutVars>
          <dgm:bulletEnabled val="1"/>
        </dgm:presLayoutVars>
      </dgm:prSet>
      <dgm:spPr/>
    </dgm:pt>
    <dgm:pt modelId="{D5A87717-441B-4B16-95FA-9EC268F12D57}" type="pres">
      <dgm:prSet presAssocID="{C404677D-928B-4A67-8572-6C2CA546541A}" presName="bgRect" presStyleLbl="alignNode1" presStyleIdx="1" presStyleCnt="3"/>
      <dgm:spPr/>
      <dgm:t>
        <a:bodyPr/>
        <a:lstStyle/>
        <a:p>
          <a:endParaRPr lang="hu-HU"/>
        </a:p>
      </dgm:t>
    </dgm:pt>
    <dgm:pt modelId="{EFA607CC-15A4-4A5F-BD7F-CC4080181CE6}" type="pres">
      <dgm:prSet presAssocID="{ADB3DE85-BE8C-4EC4-9EB8-047E049A003C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48917F-15A7-4C13-82CC-09C3C598E39A}" type="pres">
      <dgm:prSet presAssocID="{C404677D-928B-4A67-8572-6C2CA546541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98C56C-0DA5-46EF-9947-B5F1C61513AC}" type="pres">
      <dgm:prSet presAssocID="{ADB3DE85-BE8C-4EC4-9EB8-047E049A003C}" presName="sibTrans" presStyleCnt="0"/>
      <dgm:spPr/>
    </dgm:pt>
    <dgm:pt modelId="{AFFF986A-48E6-47AB-98BC-A8D4C6616106}" type="pres">
      <dgm:prSet presAssocID="{A6D44791-BEE4-4750-9133-0F215B7B1239}" presName="compositeNode" presStyleCnt="0">
        <dgm:presLayoutVars>
          <dgm:bulletEnabled val="1"/>
        </dgm:presLayoutVars>
      </dgm:prSet>
      <dgm:spPr/>
    </dgm:pt>
    <dgm:pt modelId="{5D4BEC75-0921-46DC-8DFF-EC16D7D927B8}" type="pres">
      <dgm:prSet presAssocID="{A6D44791-BEE4-4750-9133-0F215B7B1239}" presName="bgRect" presStyleLbl="alignNode1" presStyleIdx="2" presStyleCnt="3"/>
      <dgm:spPr/>
      <dgm:t>
        <a:bodyPr/>
        <a:lstStyle/>
        <a:p>
          <a:endParaRPr lang="hu-HU"/>
        </a:p>
      </dgm:t>
    </dgm:pt>
    <dgm:pt modelId="{54569155-2C55-42F4-B3D4-2548AABB6EFB}" type="pres">
      <dgm:prSet presAssocID="{650E73C1-D903-4E46-BE5D-8AE7E980B9B0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0BEAF8-D793-417B-A4F4-E2D96CD8C3A1}" type="pres">
      <dgm:prSet presAssocID="{A6D44791-BEE4-4750-9133-0F215B7B1239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833164A-B840-4E0E-8000-B8B27E5D5AD0}" srcId="{175702B7-4126-4796-9589-6A0B157FFE3B}" destId="{C404677D-928B-4A67-8572-6C2CA546541A}" srcOrd="1" destOrd="0" parTransId="{BB748BA3-CD9A-448D-BA64-6C319D8CDD0D}" sibTransId="{ADB3DE85-BE8C-4EC4-9EB8-047E049A003C}"/>
    <dgm:cxn modelId="{6D7C6BA2-7671-482C-926A-D532D1931344}" srcId="{175702B7-4126-4796-9589-6A0B157FFE3B}" destId="{EB7D2484-09DA-4D30-9F7C-D506920AAAE8}" srcOrd="0" destOrd="0" parTransId="{259F4F54-F98F-4CA7-A996-D8050738D830}" sibTransId="{5B22C22C-7AE1-4257-8844-449EB4B87726}"/>
    <dgm:cxn modelId="{15D2A5DD-D3A9-4736-B08E-B47378397E07}" type="presOf" srcId="{175702B7-4126-4796-9589-6A0B157FFE3B}" destId="{14B157C0-610B-4AC9-AC84-75C68BC6B0FF}" srcOrd="0" destOrd="0" presId="urn:microsoft.com/office/officeart/2016/7/layout/LinearBlockProcessNumbered"/>
    <dgm:cxn modelId="{49C92E34-AD84-44E9-A4B7-7F282CBD0ADF}" srcId="{175702B7-4126-4796-9589-6A0B157FFE3B}" destId="{A6D44791-BEE4-4750-9133-0F215B7B1239}" srcOrd="2" destOrd="0" parTransId="{914AF75D-906F-4D4F-807B-61478D30CC38}" sibTransId="{650E73C1-D903-4E46-BE5D-8AE7E980B9B0}"/>
    <dgm:cxn modelId="{F90ED9BC-92F5-4BEE-9B5C-084508D3408E}" type="presOf" srcId="{EB7D2484-09DA-4D30-9F7C-D506920AAAE8}" destId="{079E786D-0016-4080-8BA5-65393ED3F923}" srcOrd="1" destOrd="0" presId="urn:microsoft.com/office/officeart/2016/7/layout/LinearBlockProcessNumbered"/>
    <dgm:cxn modelId="{CF82E28E-E65C-4FC9-BD09-D245BBEE4A4B}" type="presOf" srcId="{C404677D-928B-4A67-8572-6C2CA546541A}" destId="{5848917F-15A7-4C13-82CC-09C3C598E39A}" srcOrd="1" destOrd="0" presId="urn:microsoft.com/office/officeart/2016/7/layout/LinearBlockProcessNumbered"/>
    <dgm:cxn modelId="{FB60E2C9-E0E9-4C59-8CF3-D69BCE3FE95F}" type="presOf" srcId="{A6D44791-BEE4-4750-9133-0F215B7B1239}" destId="{980BEAF8-D793-417B-A4F4-E2D96CD8C3A1}" srcOrd="1" destOrd="0" presId="urn:microsoft.com/office/officeart/2016/7/layout/LinearBlockProcessNumbered"/>
    <dgm:cxn modelId="{8229F791-BC02-41D3-933D-A39EDE4CF507}" type="presOf" srcId="{A6D44791-BEE4-4750-9133-0F215B7B1239}" destId="{5D4BEC75-0921-46DC-8DFF-EC16D7D927B8}" srcOrd="0" destOrd="0" presId="urn:microsoft.com/office/officeart/2016/7/layout/LinearBlockProcessNumbered"/>
    <dgm:cxn modelId="{4332839F-AD77-4960-BFE8-4811D36D9EEB}" type="presOf" srcId="{650E73C1-D903-4E46-BE5D-8AE7E980B9B0}" destId="{54569155-2C55-42F4-B3D4-2548AABB6EFB}" srcOrd="0" destOrd="0" presId="urn:microsoft.com/office/officeart/2016/7/layout/LinearBlockProcessNumbered"/>
    <dgm:cxn modelId="{D7F12735-8B4C-41EC-BFA7-289E47FCC126}" type="presOf" srcId="{5B22C22C-7AE1-4257-8844-449EB4B87726}" destId="{5DC1287C-28EF-4010-9812-8CC07766211B}" srcOrd="0" destOrd="0" presId="urn:microsoft.com/office/officeart/2016/7/layout/LinearBlockProcessNumbered"/>
    <dgm:cxn modelId="{229DD7C6-1D80-4E1D-9255-F0F311F1471F}" type="presOf" srcId="{ADB3DE85-BE8C-4EC4-9EB8-047E049A003C}" destId="{EFA607CC-15A4-4A5F-BD7F-CC4080181CE6}" srcOrd="0" destOrd="0" presId="urn:microsoft.com/office/officeart/2016/7/layout/LinearBlockProcessNumbered"/>
    <dgm:cxn modelId="{AAD27973-8A6D-44AA-9C2D-C88D22683051}" type="presOf" srcId="{C404677D-928B-4A67-8572-6C2CA546541A}" destId="{D5A87717-441B-4B16-95FA-9EC268F12D57}" srcOrd="0" destOrd="0" presId="urn:microsoft.com/office/officeart/2016/7/layout/LinearBlockProcessNumbered"/>
    <dgm:cxn modelId="{C2AB01B5-5738-44BB-B27A-870171B1A618}" type="presOf" srcId="{EB7D2484-09DA-4D30-9F7C-D506920AAAE8}" destId="{9B581CB1-046D-403A-888F-4A1D6A8C9814}" srcOrd="0" destOrd="0" presId="urn:microsoft.com/office/officeart/2016/7/layout/LinearBlockProcessNumbered"/>
    <dgm:cxn modelId="{DB4E420B-8996-41ED-8E27-98C22D701179}" type="presParOf" srcId="{14B157C0-610B-4AC9-AC84-75C68BC6B0FF}" destId="{3F944575-39FC-4F10-899A-51EA70584E83}" srcOrd="0" destOrd="0" presId="urn:microsoft.com/office/officeart/2016/7/layout/LinearBlockProcessNumbered"/>
    <dgm:cxn modelId="{88764727-6F54-4478-9667-C49A683F5743}" type="presParOf" srcId="{3F944575-39FC-4F10-899A-51EA70584E83}" destId="{9B581CB1-046D-403A-888F-4A1D6A8C9814}" srcOrd="0" destOrd="0" presId="urn:microsoft.com/office/officeart/2016/7/layout/LinearBlockProcessNumbered"/>
    <dgm:cxn modelId="{35836AEC-A5C9-450C-8CDF-1E9A33817FF4}" type="presParOf" srcId="{3F944575-39FC-4F10-899A-51EA70584E83}" destId="{5DC1287C-28EF-4010-9812-8CC07766211B}" srcOrd="1" destOrd="0" presId="urn:microsoft.com/office/officeart/2016/7/layout/LinearBlockProcessNumbered"/>
    <dgm:cxn modelId="{51099D04-8616-49EB-99D9-DB1C938A82AE}" type="presParOf" srcId="{3F944575-39FC-4F10-899A-51EA70584E83}" destId="{079E786D-0016-4080-8BA5-65393ED3F923}" srcOrd="2" destOrd="0" presId="urn:microsoft.com/office/officeart/2016/7/layout/LinearBlockProcessNumbered"/>
    <dgm:cxn modelId="{218BDC6F-89E1-425B-B414-3BEE679D3739}" type="presParOf" srcId="{14B157C0-610B-4AC9-AC84-75C68BC6B0FF}" destId="{D77203FC-72F9-4D32-AA5F-6B40903AAB44}" srcOrd="1" destOrd="0" presId="urn:microsoft.com/office/officeart/2016/7/layout/LinearBlockProcessNumbered"/>
    <dgm:cxn modelId="{C75B8CBB-6CA4-46E9-8B1A-B4B456B5B12B}" type="presParOf" srcId="{14B157C0-610B-4AC9-AC84-75C68BC6B0FF}" destId="{D7E6BC62-F056-489A-820E-65BE5449DEEC}" srcOrd="2" destOrd="0" presId="urn:microsoft.com/office/officeart/2016/7/layout/LinearBlockProcessNumbered"/>
    <dgm:cxn modelId="{2B38FF70-FD12-4DB8-ADF3-1EAAEB63F507}" type="presParOf" srcId="{D7E6BC62-F056-489A-820E-65BE5449DEEC}" destId="{D5A87717-441B-4B16-95FA-9EC268F12D57}" srcOrd="0" destOrd="0" presId="urn:microsoft.com/office/officeart/2016/7/layout/LinearBlockProcessNumbered"/>
    <dgm:cxn modelId="{8B3E5F99-1858-4702-981F-0C99BC5EC383}" type="presParOf" srcId="{D7E6BC62-F056-489A-820E-65BE5449DEEC}" destId="{EFA607CC-15A4-4A5F-BD7F-CC4080181CE6}" srcOrd="1" destOrd="0" presId="urn:microsoft.com/office/officeart/2016/7/layout/LinearBlockProcessNumbered"/>
    <dgm:cxn modelId="{904CD2F7-55BC-46D6-AA89-0CD65C28729F}" type="presParOf" srcId="{D7E6BC62-F056-489A-820E-65BE5449DEEC}" destId="{5848917F-15A7-4C13-82CC-09C3C598E39A}" srcOrd="2" destOrd="0" presId="urn:microsoft.com/office/officeart/2016/7/layout/LinearBlockProcessNumbered"/>
    <dgm:cxn modelId="{E50CBCC0-7815-4FB1-9347-FC464B944EA2}" type="presParOf" srcId="{14B157C0-610B-4AC9-AC84-75C68BC6B0FF}" destId="{8398C56C-0DA5-46EF-9947-B5F1C61513AC}" srcOrd="3" destOrd="0" presId="urn:microsoft.com/office/officeart/2016/7/layout/LinearBlockProcessNumbered"/>
    <dgm:cxn modelId="{A226BDCA-7730-4D0C-BBFF-2457F01298C3}" type="presParOf" srcId="{14B157C0-610B-4AC9-AC84-75C68BC6B0FF}" destId="{AFFF986A-48E6-47AB-98BC-A8D4C6616106}" srcOrd="4" destOrd="0" presId="urn:microsoft.com/office/officeart/2016/7/layout/LinearBlockProcessNumbered"/>
    <dgm:cxn modelId="{AEFC3BFE-20A5-4264-9DD1-A0F948E4081C}" type="presParOf" srcId="{AFFF986A-48E6-47AB-98BC-A8D4C6616106}" destId="{5D4BEC75-0921-46DC-8DFF-EC16D7D927B8}" srcOrd="0" destOrd="0" presId="urn:microsoft.com/office/officeart/2016/7/layout/LinearBlockProcessNumbered"/>
    <dgm:cxn modelId="{38AE6A3D-7BBA-4CFD-9F62-4DCE2BB454DF}" type="presParOf" srcId="{AFFF986A-48E6-47AB-98BC-A8D4C6616106}" destId="{54569155-2C55-42F4-B3D4-2548AABB6EFB}" srcOrd="1" destOrd="0" presId="urn:microsoft.com/office/officeart/2016/7/layout/LinearBlockProcessNumbered"/>
    <dgm:cxn modelId="{4A70C2EE-1481-4F0D-8F90-52939F87C8BA}" type="presParOf" srcId="{AFFF986A-48E6-47AB-98BC-A8D4C6616106}" destId="{980BEAF8-D793-417B-A4F4-E2D96CD8C3A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6FA49-6697-420A-B569-C9C3D745C375}" type="doc">
      <dgm:prSet loTypeId="urn:microsoft.com/office/officeart/2005/8/layout/matrix3" loCatId="matrix" qsTypeId="urn:microsoft.com/office/officeart/2005/8/quickstyle/simple4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A1B1C753-3F7F-4F1E-9BB9-A5D3CDBEC99F}">
      <dgm:prSet/>
      <dgm:spPr/>
      <dgm:t>
        <a:bodyPr/>
        <a:lstStyle/>
        <a:p>
          <a:r>
            <a:rPr lang="hu-HU" b="1" dirty="0"/>
            <a:t>Presbiterválasztás tapasztalatainak értékelése</a:t>
          </a:r>
          <a:endParaRPr lang="en-US" b="1" dirty="0"/>
        </a:p>
      </dgm:t>
    </dgm:pt>
    <dgm:pt modelId="{779374BE-3694-43AC-BA84-F77C4E154CB2}" type="parTrans" cxnId="{49018967-D70F-4A57-B7DA-BBDAE8876BAA}">
      <dgm:prSet/>
      <dgm:spPr/>
      <dgm:t>
        <a:bodyPr/>
        <a:lstStyle/>
        <a:p>
          <a:endParaRPr lang="en-US"/>
        </a:p>
      </dgm:t>
    </dgm:pt>
    <dgm:pt modelId="{5CC0C419-D28C-449D-824D-2E340FD54298}" type="sibTrans" cxnId="{49018967-D70F-4A57-B7DA-BBDAE8876BAA}">
      <dgm:prSet/>
      <dgm:spPr/>
      <dgm:t>
        <a:bodyPr/>
        <a:lstStyle/>
        <a:p>
          <a:endParaRPr lang="en-US"/>
        </a:p>
      </dgm:t>
    </dgm:pt>
    <dgm:pt modelId="{102ACB12-4290-470A-8C98-57694D8B476B}">
      <dgm:prSet/>
      <dgm:spPr/>
      <dgm:t>
        <a:bodyPr/>
        <a:lstStyle/>
        <a:p>
          <a:r>
            <a:rPr lang="hu-HU" b="1" dirty="0"/>
            <a:t>Konferenciák központi témája: az imádság</a:t>
          </a:r>
          <a:endParaRPr lang="en-US" b="1" dirty="0"/>
        </a:p>
      </dgm:t>
    </dgm:pt>
    <dgm:pt modelId="{9221FCAD-7407-48C0-94DE-FA6345F82E8D}" type="parTrans" cxnId="{4D9D0ED1-1F1D-49E9-ADFC-75655A2A8827}">
      <dgm:prSet/>
      <dgm:spPr/>
      <dgm:t>
        <a:bodyPr/>
        <a:lstStyle/>
        <a:p>
          <a:endParaRPr lang="en-US"/>
        </a:p>
      </dgm:t>
    </dgm:pt>
    <dgm:pt modelId="{09D6E3C8-B1EE-452B-A100-71627C9D2340}" type="sibTrans" cxnId="{4D9D0ED1-1F1D-49E9-ADFC-75655A2A8827}">
      <dgm:prSet/>
      <dgm:spPr/>
      <dgm:t>
        <a:bodyPr/>
        <a:lstStyle/>
        <a:p>
          <a:endParaRPr lang="en-US"/>
        </a:p>
      </dgm:t>
    </dgm:pt>
    <dgm:pt modelId="{E8234FCB-6454-4F0B-948B-E2E65B791AF9}">
      <dgm:prSet/>
      <dgm:spPr/>
      <dgm:t>
        <a:bodyPr/>
        <a:lstStyle/>
        <a:p>
          <a:r>
            <a:rPr lang="hu-HU" b="1" dirty="0"/>
            <a:t>Ima-közösségek, ima-csoportok</a:t>
          </a:r>
          <a:endParaRPr lang="en-US" b="1" dirty="0"/>
        </a:p>
      </dgm:t>
    </dgm:pt>
    <dgm:pt modelId="{9981C132-FD9E-4693-B5B1-BB2826D8CCCB}" type="parTrans" cxnId="{3B96596C-1F19-48B1-ADA8-8F6452D172E6}">
      <dgm:prSet/>
      <dgm:spPr/>
      <dgm:t>
        <a:bodyPr/>
        <a:lstStyle/>
        <a:p>
          <a:endParaRPr lang="en-US"/>
        </a:p>
      </dgm:t>
    </dgm:pt>
    <dgm:pt modelId="{8B0ABACF-C999-4ECC-8936-FB0E0E9CE552}" type="sibTrans" cxnId="{3B96596C-1F19-48B1-ADA8-8F6452D172E6}">
      <dgm:prSet/>
      <dgm:spPr/>
      <dgm:t>
        <a:bodyPr/>
        <a:lstStyle/>
        <a:p>
          <a:endParaRPr lang="en-US"/>
        </a:p>
      </dgm:t>
    </dgm:pt>
    <dgm:pt modelId="{F6546D3F-AFAD-4E47-8F51-C8D730084F5B}">
      <dgm:prSet/>
      <dgm:spPr/>
      <dgm:t>
        <a:bodyPr/>
        <a:lstStyle/>
        <a:p>
          <a:r>
            <a:rPr lang="hu-HU" b="1" dirty="0"/>
            <a:t>Ima-témák, ima-naptár</a:t>
          </a:r>
          <a:endParaRPr lang="en-US" b="1" dirty="0"/>
        </a:p>
      </dgm:t>
    </dgm:pt>
    <dgm:pt modelId="{46E7B4B0-9392-4AC7-AFA5-7FF63DAE1527}" type="parTrans" cxnId="{E591DAD9-8BD9-440C-810A-DE0053826842}">
      <dgm:prSet/>
      <dgm:spPr/>
      <dgm:t>
        <a:bodyPr/>
        <a:lstStyle/>
        <a:p>
          <a:endParaRPr lang="en-US"/>
        </a:p>
      </dgm:t>
    </dgm:pt>
    <dgm:pt modelId="{E248B8E4-67DA-4BB7-BF02-861448FB12CB}" type="sibTrans" cxnId="{E591DAD9-8BD9-440C-810A-DE0053826842}">
      <dgm:prSet/>
      <dgm:spPr/>
      <dgm:t>
        <a:bodyPr/>
        <a:lstStyle/>
        <a:p>
          <a:endParaRPr lang="en-US"/>
        </a:p>
      </dgm:t>
    </dgm:pt>
    <dgm:pt modelId="{A25D76D9-6074-47F3-ABFD-1FD6BEFEB38C}" type="pres">
      <dgm:prSet presAssocID="{8496FA49-6697-420A-B569-C9C3D745C3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47EEF46-F4DB-42E7-9CBA-BA03E6A847E9}" type="pres">
      <dgm:prSet presAssocID="{8496FA49-6697-420A-B569-C9C3D745C375}" presName="diamond" presStyleLbl="bgShp" presStyleIdx="0" presStyleCnt="1"/>
      <dgm:spPr/>
    </dgm:pt>
    <dgm:pt modelId="{131A8017-12AA-4D69-BFD0-7752A946C459}" type="pres">
      <dgm:prSet presAssocID="{8496FA49-6697-420A-B569-C9C3D745C375}" presName="quad1" presStyleLbl="node1" presStyleIdx="0" presStyleCnt="4" custLinFactNeighborX="1241" custLinFactNeighborY="8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BDDEB4-D28B-4180-AEC6-298540F27188}" type="pres">
      <dgm:prSet presAssocID="{8496FA49-6697-420A-B569-C9C3D745C375}" presName="quad2" presStyleLbl="node1" presStyleIdx="1" presStyleCnt="4" custLinFactNeighborY="5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8BD1DE-65C6-4296-97E0-9DA0B7568B43}" type="pres">
      <dgm:prSet presAssocID="{8496FA49-6697-420A-B569-C9C3D745C3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0258AE-AAF8-43EA-B9C9-20C040AC560A}" type="pres">
      <dgm:prSet presAssocID="{8496FA49-6697-420A-B569-C9C3D745C3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5C6964-C567-4733-B34A-1D5A276EA15B}" type="presOf" srcId="{E8234FCB-6454-4F0B-948B-E2E65B791AF9}" destId="{068BD1DE-65C6-4296-97E0-9DA0B7568B43}" srcOrd="0" destOrd="0" presId="urn:microsoft.com/office/officeart/2005/8/layout/matrix3"/>
    <dgm:cxn modelId="{440578FA-CE99-4F0F-B55D-73769B0A0A92}" type="presOf" srcId="{8496FA49-6697-420A-B569-C9C3D745C375}" destId="{A25D76D9-6074-47F3-ABFD-1FD6BEFEB38C}" srcOrd="0" destOrd="0" presId="urn:microsoft.com/office/officeart/2005/8/layout/matrix3"/>
    <dgm:cxn modelId="{49018967-D70F-4A57-B7DA-BBDAE8876BAA}" srcId="{8496FA49-6697-420A-B569-C9C3D745C375}" destId="{A1B1C753-3F7F-4F1E-9BB9-A5D3CDBEC99F}" srcOrd="0" destOrd="0" parTransId="{779374BE-3694-43AC-BA84-F77C4E154CB2}" sibTransId="{5CC0C419-D28C-449D-824D-2E340FD54298}"/>
    <dgm:cxn modelId="{CC52F98B-CBEF-492F-AF9B-47D6BA7EB15B}" type="presOf" srcId="{A1B1C753-3F7F-4F1E-9BB9-A5D3CDBEC99F}" destId="{131A8017-12AA-4D69-BFD0-7752A946C459}" srcOrd="0" destOrd="0" presId="urn:microsoft.com/office/officeart/2005/8/layout/matrix3"/>
    <dgm:cxn modelId="{4D9D0ED1-1F1D-49E9-ADFC-75655A2A8827}" srcId="{8496FA49-6697-420A-B569-C9C3D745C375}" destId="{102ACB12-4290-470A-8C98-57694D8B476B}" srcOrd="1" destOrd="0" parTransId="{9221FCAD-7407-48C0-94DE-FA6345F82E8D}" sibTransId="{09D6E3C8-B1EE-452B-A100-71627C9D2340}"/>
    <dgm:cxn modelId="{3B96596C-1F19-48B1-ADA8-8F6452D172E6}" srcId="{8496FA49-6697-420A-B569-C9C3D745C375}" destId="{E8234FCB-6454-4F0B-948B-E2E65B791AF9}" srcOrd="2" destOrd="0" parTransId="{9981C132-FD9E-4693-B5B1-BB2826D8CCCB}" sibTransId="{8B0ABACF-C999-4ECC-8936-FB0E0E9CE552}"/>
    <dgm:cxn modelId="{9104CA00-FCDA-4B48-989F-2188EA727F69}" type="presOf" srcId="{102ACB12-4290-470A-8C98-57694D8B476B}" destId="{E6BDDEB4-D28B-4180-AEC6-298540F27188}" srcOrd="0" destOrd="0" presId="urn:microsoft.com/office/officeart/2005/8/layout/matrix3"/>
    <dgm:cxn modelId="{E591DAD9-8BD9-440C-810A-DE0053826842}" srcId="{8496FA49-6697-420A-B569-C9C3D745C375}" destId="{F6546D3F-AFAD-4E47-8F51-C8D730084F5B}" srcOrd="3" destOrd="0" parTransId="{46E7B4B0-9392-4AC7-AFA5-7FF63DAE1527}" sibTransId="{E248B8E4-67DA-4BB7-BF02-861448FB12CB}"/>
    <dgm:cxn modelId="{E5FEF24F-9FBA-47FF-AE18-54EED5191A01}" type="presOf" srcId="{F6546D3F-AFAD-4E47-8F51-C8D730084F5B}" destId="{EC0258AE-AAF8-43EA-B9C9-20C040AC560A}" srcOrd="0" destOrd="0" presId="urn:microsoft.com/office/officeart/2005/8/layout/matrix3"/>
    <dgm:cxn modelId="{6CFA1F5A-3450-45D6-8860-5785B834A31F}" type="presParOf" srcId="{A25D76D9-6074-47F3-ABFD-1FD6BEFEB38C}" destId="{147EEF46-F4DB-42E7-9CBA-BA03E6A847E9}" srcOrd="0" destOrd="0" presId="urn:microsoft.com/office/officeart/2005/8/layout/matrix3"/>
    <dgm:cxn modelId="{571F0CA5-A7A4-4FFA-AD20-2F94440F5110}" type="presParOf" srcId="{A25D76D9-6074-47F3-ABFD-1FD6BEFEB38C}" destId="{131A8017-12AA-4D69-BFD0-7752A946C459}" srcOrd="1" destOrd="0" presId="urn:microsoft.com/office/officeart/2005/8/layout/matrix3"/>
    <dgm:cxn modelId="{480BBE9F-94E6-4F93-B591-93ACE560F970}" type="presParOf" srcId="{A25D76D9-6074-47F3-ABFD-1FD6BEFEB38C}" destId="{E6BDDEB4-D28B-4180-AEC6-298540F27188}" srcOrd="2" destOrd="0" presId="urn:microsoft.com/office/officeart/2005/8/layout/matrix3"/>
    <dgm:cxn modelId="{8A51C579-1D0D-4D10-897C-B3E7421B7A91}" type="presParOf" srcId="{A25D76D9-6074-47F3-ABFD-1FD6BEFEB38C}" destId="{068BD1DE-65C6-4296-97E0-9DA0B7568B43}" srcOrd="3" destOrd="0" presId="urn:microsoft.com/office/officeart/2005/8/layout/matrix3"/>
    <dgm:cxn modelId="{9D93399F-DD73-441E-8B2F-787EC1DAC39C}" type="presParOf" srcId="{A25D76D9-6074-47F3-ABFD-1FD6BEFEB38C}" destId="{EC0258AE-AAF8-43EA-B9C9-20C040AC56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A69AD-CE36-485D-A923-1DCD97925E31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E184C52-AFF5-4D01-986B-8EDF58F1D0FF}">
      <dgm:prSet/>
      <dgm:spPr/>
      <dgm:t>
        <a:bodyPr/>
        <a:lstStyle/>
        <a:p>
          <a:r>
            <a:rPr lang="hu-HU" dirty="0"/>
            <a:t>Milyen súlya van a Missziói Bizottság ajánlásának ?</a:t>
          </a:r>
          <a:endParaRPr lang="en-US" dirty="0"/>
        </a:p>
      </dgm:t>
    </dgm:pt>
    <dgm:pt modelId="{FBE9D73D-CDBC-411C-A1A8-02E5FB5F6A19}" type="parTrans" cxnId="{F3C9057F-4729-4C5D-BCFD-3A1DF30B5313}">
      <dgm:prSet/>
      <dgm:spPr/>
      <dgm:t>
        <a:bodyPr/>
        <a:lstStyle/>
        <a:p>
          <a:endParaRPr lang="en-US"/>
        </a:p>
      </dgm:t>
    </dgm:pt>
    <dgm:pt modelId="{025DCCF9-2D71-42A0-AD4D-3742F4187B94}" type="sibTrans" cxnId="{F3C9057F-4729-4C5D-BCFD-3A1DF30B5313}">
      <dgm:prSet/>
      <dgm:spPr/>
      <dgm:t>
        <a:bodyPr/>
        <a:lstStyle/>
        <a:p>
          <a:endParaRPr lang="en-US"/>
        </a:p>
      </dgm:t>
    </dgm:pt>
    <dgm:pt modelId="{2D020190-6FAD-49B0-A137-285DC8E9F598}">
      <dgm:prSet/>
      <dgm:spPr/>
      <dgm:t>
        <a:bodyPr/>
        <a:lstStyle/>
        <a:p>
          <a:r>
            <a:rPr lang="hu-HU" dirty="0"/>
            <a:t>Van-e szükség központi munkatervre ?</a:t>
          </a:r>
          <a:endParaRPr lang="en-US" dirty="0"/>
        </a:p>
      </dgm:t>
    </dgm:pt>
    <dgm:pt modelId="{9D54B8B4-FD9E-4C7F-B144-7439F69B4CBC}" type="parTrans" cxnId="{148DF6A5-C0C0-46BA-8346-7CF5F562F7BE}">
      <dgm:prSet/>
      <dgm:spPr/>
      <dgm:t>
        <a:bodyPr/>
        <a:lstStyle/>
        <a:p>
          <a:endParaRPr lang="en-US"/>
        </a:p>
      </dgm:t>
    </dgm:pt>
    <dgm:pt modelId="{96E2A95E-C4C9-4DF4-BF84-FE970D5285E7}" type="sibTrans" cxnId="{148DF6A5-C0C0-46BA-8346-7CF5F562F7BE}">
      <dgm:prSet/>
      <dgm:spPr/>
      <dgm:t>
        <a:bodyPr/>
        <a:lstStyle/>
        <a:p>
          <a:endParaRPr lang="en-US"/>
        </a:p>
      </dgm:t>
    </dgm:pt>
    <dgm:pt modelId="{ACBF2063-B588-4405-B23E-58767A812AA5}" type="pres">
      <dgm:prSet presAssocID="{A14A69AD-CE36-485D-A923-1DCD97925E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E2D4127-4892-4D27-AE7E-6D78C5E5188F}" type="pres">
      <dgm:prSet presAssocID="{4E184C52-AFF5-4D01-986B-8EDF58F1D0FF}" presName="hierRoot1" presStyleCnt="0"/>
      <dgm:spPr/>
    </dgm:pt>
    <dgm:pt modelId="{96698634-6B5E-4630-B0FF-541CA41CF88B}" type="pres">
      <dgm:prSet presAssocID="{4E184C52-AFF5-4D01-986B-8EDF58F1D0FF}" presName="composite" presStyleCnt="0"/>
      <dgm:spPr/>
    </dgm:pt>
    <dgm:pt modelId="{AD575264-EB55-45D6-B18D-3D2C37C94F9D}" type="pres">
      <dgm:prSet presAssocID="{4E184C52-AFF5-4D01-986B-8EDF58F1D0FF}" presName="background" presStyleLbl="node0" presStyleIdx="0" presStyleCnt="2"/>
      <dgm:spPr/>
    </dgm:pt>
    <dgm:pt modelId="{E5F54B0D-960C-4549-A4E2-C0741AF00628}" type="pres">
      <dgm:prSet presAssocID="{4E184C52-AFF5-4D01-986B-8EDF58F1D0FF}" presName="text" presStyleLbl="fgAcc0" presStyleIdx="0" presStyleCnt="2" custLinFactNeighborX="528" custLinFactNeighborY="2873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671DE5B-3B50-49DB-8C11-ADAED3F982D5}" type="pres">
      <dgm:prSet presAssocID="{4E184C52-AFF5-4D01-986B-8EDF58F1D0FF}" presName="hierChild2" presStyleCnt="0"/>
      <dgm:spPr/>
    </dgm:pt>
    <dgm:pt modelId="{533B5F86-6583-4B7E-BE57-06DF77B36BA3}" type="pres">
      <dgm:prSet presAssocID="{2D020190-6FAD-49B0-A137-285DC8E9F598}" presName="hierRoot1" presStyleCnt="0"/>
      <dgm:spPr/>
    </dgm:pt>
    <dgm:pt modelId="{DA17A888-52B9-48C0-B060-50EB689E3183}" type="pres">
      <dgm:prSet presAssocID="{2D020190-6FAD-49B0-A137-285DC8E9F598}" presName="composite" presStyleCnt="0"/>
      <dgm:spPr/>
    </dgm:pt>
    <dgm:pt modelId="{644F545D-A072-4289-91FA-5F99C10BA017}" type="pres">
      <dgm:prSet presAssocID="{2D020190-6FAD-49B0-A137-285DC8E9F598}" presName="background" presStyleLbl="node0" presStyleIdx="1" presStyleCnt="2"/>
      <dgm:spPr/>
    </dgm:pt>
    <dgm:pt modelId="{098DC68F-7D3A-4591-B486-145DA3574682}" type="pres">
      <dgm:prSet presAssocID="{2D020190-6FAD-49B0-A137-285DC8E9F598}" presName="text" presStyleLbl="fgAcc0" presStyleIdx="1" presStyleCnt="2" custLinFactNeighborX="940" custLinFactNeighborY="1890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36603-CDA5-4420-86FB-CA18C48AA811}" type="pres">
      <dgm:prSet presAssocID="{2D020190-6FAD-49B0-A137-285DC8E9F598}" presName="hierChild2" presStyleCnt="0"/>
      <dgm:spPr/>
    </dgm:pt>
  </dgm:ptLst>
  <dgm:cxnLst>
    <dgm:cxn modelId="{F3C9057F-4729-4C5D-BCFD-3A1DF30B5313}" srcId="{A14A69AD-CE36-485D-A923-1DCD97925E31}" destId="{4E184C52-AFF5-4D01-986B-8EDF58F1D0FF}" srcOrd="0" destOrd="0" parTransId="{FBE9D73D-CDBC-411C-A1A8-02E5FB5F6A19}" sibTransId="{025DCCF9-2D71-42A0-AD4D-3742F4187B94}"/>
    <dgm:cxn modelId="{615A3BFE-D8C2-462A-AED3-D42DDD749594}" type="presOf" srcId="{2D020190-6FAD-49B0-A137-285DC8E9F598}" destId="{098DC68F-7D3A-4591-B486-145DA3574682}" srcOrd="0" destOrd="0" presId="urn:microsoft.com/office/officeart/2005/8/layout/hierarchy1"/>
    <dgm:cxn modelId="{148DF6A5-C0C0-46BA-8346-7CF5F562F7BE}" srcId="{A14A69AD-CE36-485D-A923-1DCD97925E31}" destId="{2D020190-6FAD-49B0-A137-285DC8E9F598}" srcOrd="1" destOrd="0" parTransId="{9D54B8B4-FD9E-4C7F-B144-7439F69B4CBC}" sibTransId="{96E2A95E-C4C9-4DF4-BF84-FE970D5285E7}"/>
    <dgm:cxn modelId="{F0C87FA2-CD8A-4429-AE30-3CF5BE003C4E}" type="presOf" srcId="{4E184C52-AFF5-4D01-986B-8EDF58F1D0FF}" destId="{E5F54B0D-960C-4549-A4E2-C0741AF00628}" srcOrd="0" destOrd="0" presId="urn:microsoft.com/office/officeart/2005/8/layout/hierarchy1"/>
    <dgm:cxn modelId="{52869950-AF5E-4F36-9971-068FE8D67901}" type="presOf" srcId="{A14A69AD-CE36-485D-A923-1DCD97925E31}" destId="{ACBF2063-B588-4405-B23E-58767A812AA5}" srcOrd="0" destOrd="0" presId="urn:microsoft.com/office/officeart/2005/8/layout/hierarchy1"/>
    <dgm:cxn modelId="{9B62D038-59A7-4620-92D0-F93E42A32501}" type="presParOf" srcId="{ACBF2063-B588-4405-B23E-58767A812AA5}" destId="{3E2D4127-4892-4D27-AE7E-6D78C5E5188F}" srcOrd="0" destOrd="0" presId="urn:microsoft.com/office/officeart/2005/8/layout/hierarchy1"/>
    <dgm:cxn modelId="{DD5370CD-64CC-483B-8756-76AEA1704F3F}" type="presParOf" srcId="{3E2D4127-4892-4D27-AE7E-6D78C5E5188F}" destId="{96698634-6B5E-4630-B0FF-541CA41CF88B}" srcOrd="0" destOrd="0" presId="urn:microsoft.com/office/officeart/2005/8/layout/hierarchy1"/>
    <dgm:cxn modelId="{9B341244-62CF-43FA-B93A-C905388A94BD}" type="presParOf" srcId="{96698634-6B5E-4630-B0FF-541CA41CF88B}" destId="{AD575264-EB55-45D6-B18D-3D2C37C94F9D}" srcOrd="0" destOrd="0" presId="urn:microsoft.com/office/officeart/2005/8/layout/hierarchy1"/>
    <dgm:cxn modelId="{D2C79D2D-D318-4864-9030-89B2C9AD334C}" type="presParOf" srcId="{96698634-6B5E-4630-B0FF-541CA41CF88B}" destId="{E5F54B0D-960C-4549-A4E2-C0741AF00628}" srcOrd="1" destOrd="0" presId="urn:microsoft.com/office/officeart/2005/8/layout/hierarchy1"/>
    <dgm:cxn modelId="{DEFE8F99-BB80-4827-A1ED-4A4AF486A0B8}" type="presParOf" srcId="{3E2D4127-4892-4D27-AE7E-6D78C5E5188F}" destId="{2671DE5B-3B50-49DB-8C11-ADAED3F982D5}" srcOrd="1" destOrd="0" presId="urn:microsoft.com/office/officeart/2005/8/layout/hierarchy1"/>
    <dgm:cxn modelId="{68D64FC7-2BEA-4F58-BE85-1B353D0272AC}" type="presParOf" srcId="{ACBF2063-B588-4405-B23E-58767A812AA5}" destId="{533B5F86-6583-4B7E-BE57-06DF77B36BA3}" srcOrd="1" destOrd="0" presId="urn:microsoft.com/office/officeart/2005/8/layout/hierarchy1"/>
    <dgm:cxn modelId="{0ACF15BC-A281-4619-BCC1-CB868B63567A}" type="presParOf" srcId="{533B5F86-6583-4B7E-BE57-06DF77B36BA3}" destId="{DA17A888-52B9-48C0-B060-50EB689E3183}" srcOrd="0" destOrd="0" presId="urn:microsoft.com/office/officeart/2005/8/layout/hierarchy1"/>
    <dgm:cxn modelId="{46FF99D0-CA95-45D8-8D4D-5EA77B8B36D2}" type="presParOf" srcId="{DA17A888-52B9-48C0-B060-50EB689E3183}" destId="{644F545D-A072-4289-91FA-5F99C10BA017}" srcOrd="0" destOrd="0" presId="urn:microsoft.com/office/officeart/2005/8/layout/hierarchy1"/>
    <dgm:cxn modelId="{E4FAEB87-E0DF-4EC1-A842-A9C5231155AD}" type="presParOf" srcId="{DA17A888-52B9-48C0-B060-50EB689E3183}" destId="{098DC68F-7D3A-4591-B486-145DA3574682}" srcOrd="1" destOrd="0" presId="urn:microsoft.com/office/officeart/2005/8/layout/hierarchy1"/>
    <dgm:cxn modelId="{B2CA9CCA-B42A-44CA-8A78-A710FAAD938E}" type="presParOf" srcId="{533B5F86-6583-4B7E-BE57-06DF77B36BA3}" destId="{B6136603-CDA5-4420-86FB-CA18C48AA8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32061-16A9-4CF5-B224-93E123FE20BF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FEEFB7-E2AF-4DAB-94B3-6029E8636CAE}">
      <dgm:prSet custT="1"/>
      <dgm:spPr/>
      <dgm:t>
        <a:bodyPr/>
        <a:lstStyle/>
        <a:p>
          <a:r>
            <a:rPr lang="hu-HU" sz="2000" b="1" dirty="0"/>
            <a:t>A sorrend fontos: a magunkról való gondviseléssel kell kezdeni !</a:t>
          </a:r>
          <a:endParaRPr lang="en-US" sz="2000" b="1" dirty="0"/>
        </a:p>
      </dgm:t>
    </dgm:pt>
    <dgm:pt modelId="{A63DEB51-B0E4-4463-88CD-3B3164464BC1}" type="parTrans" cxnId="{F6654448-AB45-4599-96D7-5CC00605210A}">
      <dgm:prSet/>
      <dgm:spPr/>
      <dgm:t>
        <a:bodyPr/>
        <a:lstStyle/>
        <a:p>
          <a:endParaRPr lang="en-US"/>
        </a:p>
      </dgm:t>
    </dgm:pt>
    <dgm:pt modelId="{52AFF336-15D5-4DFB-A4C1-30B859E80A5C}" type="sibTrans" cxnId="{F6654448-AB45-4599-96D7-5CC00605210A}">
      <dgm:prSet/>
      <dgm:spPr/>
      <dgm:t>
        <a:bodyPr/>
        <a:lstStyle/>
        <a:p>
          <a:endParaRPr lang="en-US"/>
        </a:p>
      </dgm:t>
    </dgm:pt>
    <dgm:pt modelId="{1CA95A8B-08F7-470D-9C49-C3208305653D}">
      <dgm:prSet custT="1"/>
      <dgm:spPr/>
      <dgm:t>
        <a:bodyPr/>
        <a:lstStyle/>
        <a:p>
          <a:r>
            <a:rPr lang="hu-HU" sz="1800" b="1" dirty="0"/>
            <a:t>A magunkról való gondot viselésnek hasznos előkészítője lehetett az „imádság éve” – jól kihasználtuk-e ezt a lehetőséget ?</a:t>
          </a:r>
          <a:endParaRPr lang="en-US" sz="1800" b="1" dirty="0"/>
        </a:p>
      </dgm:t>
    </dgm:pt>
    <dgm:pt modelId="{A8E84592-D17F-43BA-A1CD-8C784EDD6EFC}" type="parTrans" cxnId="{0F06F866-0527-48B1-81FB-5B8BAD264CBA}">
      <dgm:prSet/>
      <dgm:spPr/>
      <dgm:t>
        <a:bodyPr/>
        <a:lstStyle/>
        <a:p>
          <a:endParaRPr lang="en-US"/>
        </a:p>
      </dgm:t>
    </dgm:pt>
    <dgm:pt modelId="{251AE040-8A49-4155-883E-06CA70CEDFF0}" type="sibTrans" cxnId="{0F06F866-0527-48B1-81FB-5B8BAD264CBA}">
      <dgm:prSet/>
      <dgm:spPr/>
      <dgm:t>
        <a:bodyPr/>
        <a:lstStyle/>
        <a:p>
          <a:endParaRPr lang="en-US"/>
        </a:p>
      </dgm:t>
    </dgm:pt>
    <dgm:pt modelId="{FEE2EEE1-BAA2-4823-A1DB-B7577FFCA4A5}">
      <dgm:prSet custT="1"/>
      <dgm:spPr/>
      <dgm:t>
        <a:bodyPr/>
        <a:lstStyle/>
        <a:p>
          <a:r>
            <a:rPr lang="hu-HU" sz="1800" b="1" dirty="0"/>
            <a:t>A felelősségünkre bízott közösségek eredményes gondviselésének fontos feltétele a saját hitéletünk, és ezzel összefüggésben testi-lelki egészségünk stabilitása</a:t>
          </a:r>
          <a:endParaRPr lang="en-US" sz="1800" b="1" dirty="0"/>
        </a:p>
      </dgm:t>
    </dgm:pt>
    <dgm:pt modelId="{8278F2D5-A1EF-477D-ADF4-DF6FD3FD72A7}" type="parTrans" cxnId="{161CC12B-D19E-4A54-8754-F409A0A290E3}">
      <dgm:prSet/>
      <dgm:spPr/>
      <dgm:t>
        <a:bodyPr/>
        <a:lstStyle/>
        <a:p>
          <a:endParaRPr lang="en-US"/>
        </a:p>
      </dgm:t>
    </dgm:pt>
    <dgm:pt modelId="{1236C360-CA0E-42FE-B537-52CC823FB210}" type="sibTrans" cxnId="{161CC12B-D19E-4A54-8754-F409A0A290E3}">
      <dgm:prSet/>
      <dgm:spPr/>
      <dgm:t>
        <a:bodyPr/>
        <a:lstStyle/>
        <a:p>
          <a:endParaRPr lang="en-US"/>
        </a:p>
      </dgm:t>
    </dgm:pt>
    <dgm:pt modelId="{10ABECD3-0681-4EA5-89F7-3DEA0E99285B}">
      <dgm:prSet/>
      <dgm:spPr/>
      <dgm:t>
        <a:bodyPr/>
        <a:lstStyle/>
        <a:p>
          <a:r>
            <a:rPr lang="hu-HU" b="1" dirty="0"/>
            <a:t>Meg kell vizsgálnunk, hogy  ezen a területen milyen hiányosságaink vannak, és azokat igyekezzünk pótolni!</a:t>
          </a:r>
          <a:endParaRPr lang="en-US" b="1" dirty="0"/>
        </a:p>
      </dgm:t>
    </dgm:pt>
    <dgm:pt modelId="{0BFF2E29-2397-4975-9088-B49B962FCD40}" type="parTrans" cxnId="{3E2D3046-F879-480A-83AD-AA8FBA99991E}">
      <dgm:prSet/>
      <dgm:spPr/>
      <dgm:t>
        <a:bodyPr/>
        <a:lstStyle/>
        <a:p>
          <a:endParaRPr lang="en-US"/>
        </a:p>
      </dgm:t>
    </dgm:pt>
    <dgm:pt modelId="{C68CCD78-C8B9-4174-9948-93D90927BCA1}" type="sibTrans" cxnId="{3E2D3046-F879-480A-83AD-AA8FBA99991E}">
      <dgm:prSet/>
      <dgm:spPr/>
      <dgm:t>
        <a:bodyPr/>
        <a:lstStyle/>
        <a:p>
          <a:endParaRPr lang="en-US"/>
        </a:p>
      </dgm:t>
    </dgm:pt>
    <dgm:pt modelId="{DD1B416C-D6F4-46BB-91BC-F7ADD4770496}" type="pres">
      <dgm:prSet presAssocID="{0BB32061-16A9-4CF5-B224-93E123FE20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3566CF-1122-4FF8-9A9C-16173D125286}" type="pres">
      <dgm:prSet presAssocID="{0BB32061-16A9-4CF5-B224-93E123FE20BF}" presName="dummyMaxCanvas" presStyleCnt="0">
        <dgm:presLayoutVars/>
      </dgm:prSet>
      <dgm:spPr/>
    </dgm:pt>
    <dgm:pt modelId="{D727FF2C-1A62-4BA3-8016-E37783660C76}" type="pres">
      <dgm:prSet presAssocID="{0BB32061-16A9-4CF5-B224-93E123FE20B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2E83F2-47A4-4660-8096-D9383EE306E1}" type="pres">
      <dgm:prSet presAssocID="{0BB32061-16A9-4CF5-B224-93E123FE20B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886D8A-BD7E-4165-A4C2-9F8341644BB1}" type="pres">
      <dgm:prSet presAssocID="{0BB32061-16A9-4CF5-B224-93E123FE20B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53BF32-1CEF-4141-874A-1B8AC0FB695C}" type="pres">
      <dgm:prSet presAssocID="{0BB32061-16A9-4CF5-B224-93E123FE20B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CEF2B4-B751-42AA-B993-07A162DF10BC}" type="pres">
      <dgm:prSet presAssocID="{0BB32061-16A9-4CF5-B224-93E123FE20B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2E7A7E-21BF-4CE7-A74B-BE2B64F6CEFC}" type="pres">
      <dgm:prSet presAssocID="{0BB32061-16A9-4CF5-B224-93E123FE20B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D1832D-6D4F-4798-8F45-4EE0E71E85D0}" type="pres">
      <dgm:prSet presAssocID="{0BB32061-16A9-4CF5-B224-93E123FE20B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5757F1-F1EA-454E-90A5-D88FEB5A43CB}" type="pres">
      <dgm:prSet presAssocID="{0BB32061-16A9-4CF5-B224-93E123FE20B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E9B355-0A15-4DE4-9D35-FC564AFCE980}" type="pres">
      <dgm:prSet presAssocID="{0BB32061-16A9-4CF5-B224-93E123FE20B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F92732-7B5E-4314-A38D-4941A1E70DF0}" type="pres">
      <dgm:prSet presAssocID="{0BB32061-16A9-4CF5-B224-93E123FE20B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8B88ED-F848-45BA-A2DC-EC34CF378B70}" type="pres">
      <dgm:prSet presAssocID="{0BB32061-16A9-4CF5-B224-93E123FE20B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CA352E-C114-4443-AED3-3382BCB631CD}" type="presOf" srcId="{10ABECD3-0681-4EA5-89F7-3DEA0E99285B}" destId="{318B88ED-F848-45BA-A2DC-EC34CF378B70}" srcOrd="1" destOrd="0" presId="urn:microsoft.com/office/officeart/2005/8/layout/vProcess5"/>
    <dgm:cxn modelId="{3E2D3046-F879-480A-83AD-AA8FBA99991E}" srcId="{0BB32061-16A9-4CF5-B224-93E123FE20BF}" destId="{10ABECD3-0681-4EA5-89F7-3DEA0E99285B}" srcOrd="3" destOrd="0" parTransId="{0BFF2E29-2397-4975-9088-B49B962FCD40}" sibTransId="{C68CCD78-C8B9-4174-9948-93D90927BCA1}"/>
    <dgm:cxn modelId="{D2EBD9E9-EEC6-4AC7-A590-13C6C0D52E94}" type="presOf" srcId="{0BB32061-16A9-4CF5-B224-93E123FE20BF}" destId="{DD1B416C-D6F4-46BB-91BC-F7ADD4770496}" srcOrd="0" destOrd="0" presId="urn:microsoft.com/office/officeart/2005/8/layout/vProcess5"/>
    <dgm:cxn modelId="{161CC12B-D19E-4A54-8754-F409A0A290E3}" srcId="{0BB32061-16A9-4CF5-B224-93E123FE20BF}" destId="{FEE2EEE1-BAA2-4823-A1DB-B7577FFCA4A5}" srcOrd="2" destOrd="0" parTransId="{8278F2D5-A1EF-477D-ADF4-DF6FD3FD72A7}" sibTransId="{1236C360-CA0E-42FE-B537-52CC823FB210}"/>
    <dgm:cxn modelId="{320A5046-0B7F-4718-B8FE-38A69F045EEE}" type="presOf" srcId="{10ABECD3-0681-4EA5-89F7-3DEA0E99285B}" destId="{F953BF32-1CEF-4141-874A-1B8AC0FB695C}" srcOrd="0" destOrd="0" presId="urn:microsoft.com/office/officeart/2005/8/layout/vProcess5"/>
    <dgm:cxn modelId="{34CFA99E-F05E-4259-9229-D2C85FA873E2}" type="presOf" srcId="{1CA95A8B-08F7-470D-9C49-C3208305653D}" destId="{75E9B355-0A15-4DE4-9D35-FC564AFCE980}" srcOrd="1" destOrd="0" presId="urn:microsoft.com/office/officeart/2005/8/layout/vProcess5"/>
    <dgm:cxn modelId="{6ADC02F0-B4D6-409F-8FA3-874002437FF8}" type="presOf" srcId="{1236C360-CA0E-42FE-B537-52CC823FB210}" destId="{E0D1832D-6D4F-4798-8F45-4EE0E71E85D0}" srcOrd="0" destOrd="0" presId="urn:microsoft.com/office/officeart/2005/8/layout/vProcess5"/>
    <dgm:cxn modelId="{F6654448-AB45-4599-96D7-5CC00605210A}" srcId="{0BB32061-16A9-4CF5-B224-93E123FE20BF}" destId="{FBFEEFB7-E2AF-4DAB-94B3-6029E8636CAE}" srcOrd="0" destOrd="0" parTransId="{A63DEB51-B0E4-4463-88CD-3B3164464BC1}" sibTransId="{52AFF336-15D5-4DFB-A4C1-30B859E80A5C}"/>
    <dgm:cxn modelId="{96AB36C1-388D-4286-B9E7-1CD31B1E2655}" type="presOf" srcId="{1CA95A8B-08F7-470D-9C49-C3208305653D}" destId="{422E83F2-47A4-4660-8096-D9383EE306E1}" srcOrd="0" destOrd="0" presId="urn:microsoft.com/office/officeart/2005/8/layout/vProcess5"/>
    <dgm:cxn modelId="{0F06F866-0527-48B1-81FB-5B8BAD264CBA}" srcId="{0BB32061-16A9-4CF5-B224-93E123FE20BF}" destId="{1CA95A8B-08F7-470D-9C49-C3208305653D}" srcOrd="1" destOrd="0" parTransId="{A8E84592-D17F-43BA-A1CD-8C784EDD6EFC}" sibTransId="{251AE040-8A49-4155-883E-06CA70CEDFF0}"/>
    <dgm:cxn modelId="{E0AAE34E-FCCD-428F-809D-61D180DB7233}" type="presOf" srcId="{251AE040-8A49-4155-883E-06CA70CEDFF0}" destId="{CC2E7A7E-21BF-4CE7-A74B-BE2B64F6CEFC}" srcOrd="0" destOrd="0" presId="urn:microsoft.com/office/officeart/2005/8/layout/vProcess5"/>
    <dgm:cxn modelId="{0E7814E6-E2BF-4CB9-83C3-1893865EB71F}" type="presOf" srcId="{52AFF336-15D5-4DFB-A4C1-30B859E80A5C}" destId="{48CEF2B4-B751-42AA-B993-07A162DF10BC}" srcOrd="0" destOrd="0" presId="urn:microsoft.com/office/officeart/2005/8/layout/vProcess5"/>
    <dgm:cxn modelId="{122B4DFB-FCB8-4DE4-9B1B-082907ACA769}" type="presOf" srcId="{FBFEEFB7-E2AF-4DAB-94B3-6029E8636CAE}" destId="{D727FF2C-1A62-4BA3-8016-E37783660C76}" srcOrd="0" destOrd="0" presId="urn:microsoft.com/office/officeart/2005/8/layout/vProcess5"/>
    <dgm:cxn modelId="{252FC124-5D32-4515-B5E7-3D6AD9C52FEE}" type="presOf" srcId="{FEE2EEE1-BAA2-4823-A1DB-B7577FFCA4A5}" destId="{3CF92732-7B5E-4314-A38D-4941A1E70DF0}" srcOrd="1" destOrd="0" presId="urn:microsoft.com/office/officeart/2005/8/layout/vProcess5"/>
    <dgm:cxn modelId="{BB16389B-2A32-4CEB-A87B-430016C6234F}" type="presOf" srcId="{FBFEEFB7-E2AF-4DAB-94B3-6029E8636CAE}" destId="{155757F1-F1EA-454E-90A5-D88FEB5A43CB}" srcOrd="1" destOrd="0" presId="urn:microsoft.com/office/officeart/2005/8/layout/vProcess5"/>
    <dgm:cxn modelId="{ADE44592-5800-4B18-BE35-266D3AB288BF}" type="presOf" srcId="{FEE2EEE1-BAA2-4823-A1DB-B7577FFCA4A5}" destId="{C9886D8A-BD7E-4165-A4C2-9F8341644BB1}" srcOrd="0" destOrd="0" presId="urn:microsoft.com/office/officeart/2005/8/layout/vProcess5"/>
    <dgm:cxn modelId="{34226ED8-9B87-43C9-B8C9-C0E73DF11D2E}" type="presParOf" srcId="{DD1B416C-D6F4-46BB-91BC-F7ADD4770496}" destId="{753566CF-1122-4FF8-9A9C-16173D125286}" srcOrd="0" destOrd="0" presId="urn:microsoft.com/office/officeart/2005/8/layout/vProcess5"/>
    <dgm:cxn modelId="{72621830-0805-419A-89B0-26D7BE5AC84F}" type="presParOf" srcId="{DD1B416C-D6F4-46BB-91BC-F7ADD4770496}" destId="{D727FF2C-1A62-4BA3-8016-E37783660C76}" srcOrd="1" destOrd="0" presId="urn:microsoft.com/office/officeart/2005/8/layout/vProcess5"/>
    <dgm:cxn modelId="{E1238814-94D9-4571-9AD7-6752B99E365C}" type="presParOf" srcId="{DD1B416C-D6F4-46BB-91BC-F7ADD4770496}" destId="{422E83F2-47A4-4660-8096-D9383EE306E1}" srcOrd="2" destOrd="0" presId="urn:microsoft.com/office/officeart/2005/8/layout/vProcess5"/>
    <dgm:cxn modelId="{5D1B62F9-9454-449B-ADE5-8B0D7F331A1F}" type="presParOf" srcId="{DD1B416C-D6F4-46BB-91BC-F7ADD4770496}" destId="{C9886D8A-BD7E-4165-A4C2-9F8341644BB1}" srcOrd="3" destOrd="0" presId="urn:microsoft.com/office/officeart/2005/8/layout/vProcess5"/>
    <dgm:cxn modelId="{377D2BDD-5477-499E-BF65-D38655EAEC5E}" type="presParOf" srcId="{DD1B416C-D6F4-46BB-91BC-F7ADD4770496}" destId="{F953BF32-1CEF-4141-874A-1B8AC0FB695C}" srcOrd="4" destOrd="0" presId="urn:microsoft.com/office/officeart/2005/8/layout/vProcess5"/>
    <dgm:cxn modelId="{E17869C7-9954-44F6-99BB-037B91BAA4D4}" type="presParOf" srcId="{DD1B416C-D6F4-46BB-91BC-F7ADD4770496}" destId="{48CEF2B4-B751-42AA-B993-07A162DF10BC}" srcOrd="5" destOrd="0" presId="urn:microsoft.com/office/officeart/2005/8/layout/vProcess5"/>
    <dgm:cxn modelId="{5ADE3539-8B8A-47AE-B946-3042A426A238}" type="presParOf" srcId="{DD1B416C-D6F4-46BB-91BC-F7ADD4770496}" destId="{CC2E7A7E-21BF-4CE7-A74B-BE2B64F6CEFC}" srcOrd="6" destOrd="0" presId="urn:microsoft.com/office/officeart/2005/8/layout/vProcess5"/>
    <dgm:cxn modelId="{0FD6D87D-B58A-4186-B8EF-F7592715402B}" type="presParOf" srcId="{DD1B416C-D6F4-46BB-91BC-F7ADD4770496}" destId="{E0D1832D-6D4F-4798-8F45-4EE0E71E85D0}" srcOrd="7" destOrd="0" presId="urn:microsoft.com/office/officeart/2005/8/layout/vProcess5"/>
    <dgm:cxn modelId="{3D4DD33D-4875-4015-8A5C-D2076404AC77}" type="presParOf" srcId="{DD1B416C-D6F4-46BB-91BC-F7ADD4770496}" destId="{155757F1-F1EA-454E-90A5-D88FEB5A43CB}" srcOrd="8" destOrd="0" presId="urn:microsoft.com/office/officeart/2005/8/layout/vProcess5"/>
    <dgm:cxn modelId="{6DBEE145-0AD9-4EBF-893C-EE7C8F6DEBD1}" type="presParOf" srcId="{DD1B416C-D6F4-46BB-91BC-F7ADD4770496}" destId="{75E9B355-0A15-4DE4-9D35-FC564AFCE980}" srcOrd="9" destOrd="0" presId="urn:microsoft.com/office/officeart/2005/8/layout/vProcess5"/>
    <dgm:cxn modelId="{16BF9D9E-1D55-4872-95AD-63768EDA048B}" type="presParOf" srcId="{DD1B416C-D6F4-46BB-91BC-F7ADD4770496}" destId="{3CF92732-7B5E-4314-A38D-4941A1E70DF0}" srcOrd="10" destOrd="0" presId="urn:microsoft.com/office/officeart/2005/8/layout/vProcess5"/>
    <dgm:cxn modelId="{C20C2401-3B25-4A5C-A997-D87333B2C185}" type="presParOf" srcId="{DD1B416C-D6F4-46BB-91BC-F7ADD4770496}" destId="{318B88ED-F848-45BA-A2DC-EC34CF378B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5AB25-C5DA-4675-B529-1502B3E873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F2C2F6-48AC-4D77-BF3B-3325AB3FBBE1}">
      <dgm:prSet/>
      <dgm:spPr/>
      <dgm:t>
        <a:bodyPr/>
        <a:lstStyle/>
        <a:p>
          <a:r>
            <a:rPr lang="hu-HU" dirty="0"/>
            <a:t>Biblia- és hitvallásismeret</a:t>
          </a:r>
          <a:endParaRPr lang="en-US" dirty="0"/>
        </a:p>
      </dgm:t>
    </dgm:pt>
    <dgm:pt modelId="{9ECEC473-8399-478B-B05F-FBF258AB8F04}" type="parTrans" cxnId="{FB167BAE-7B04-4684-9DB1-C1D190E5B85C}">
      <dgm:prSet/>
      <dgm:spPr/>
      <dgm:t>
        <a:bodyPr/>
        <a:lstStyle/>
        <a:p>
          <a:endParaRPr lang="en-US"/>
        </a:p>
      </dgm:t>
    </dgm:pt>
    <dgm:pt modelId="{285BDCF2-5158-46F0-9A79-CABE04585C3A}" type="sibTrans" cxnId="{FB167BAE-7B04-4684-9DB1-C1D190E5B85C}">
      <dgm:prSet/>
      <dgm:spPr/>
      <dgm:t>
        <a:bodyPr/>
        <a:lstStyle/>
        <a:p>
          <a:endParaRPr lang="en-US"/>
        </a:p>
      </dgm:t>
    </dgm:pt>
    <dgm:pt modelId="{CCB17228-AB8F-4DF1-92DF-44A66F62C657}">
      <dgm:prSet/>
      <dgm:spPr/>
      <dgm:t>
        <a:bodyPr/>
        <a:lstStyle/>
        <a:p>
          <a:r>
            <a:rPr lang="hu-HU" dirty="0"/>
            <a:t>Megalapozott keresztyén hit, megélt református identitás</a:t>
          </a:r>
          <a:endParaRPr lang="en-US" dirty="0"/>
        </a:p>
      </dgm:t>
    </dgm:pt>
    <dgm:pt modelId="{F011F234-F11E-406B-A6ED-A0A86913E2C2}" type="parTrans" cxnId="{831858CF-AE8B-4820-AEA8-B803C7EB6D4F}">
      <dgm:prSet/>
      <dgm:spPr/>
      <dgm:t>
        <a:bodyPr/>
        <a:lstStyle/>
        <a:p>
          <a:endParaRPr lang="en-US"/>
        </a:p>
      </dgm:t>
    </dgm:pt>
    <dgm:pt modelId="{B275BE7E-C92B-4F3F-8772-22A2DEE74297}" type="sibTrans" cxnId="{831858CF-AE8B-4820-AEA8-B803C7EB6D4F}">
      <dgm:prSet/>
      <dgm:spPr/>
      <dgm:t>
        <a:bodyPr/>
        <a:lstStyle/>
        <a:p>
          <a:endParaRPr lang="en-US"/>
        </a:p>
      </dgm:t>
    </dgm:pt>
    <dgm:pt modelId="{6D2B40EE-CC37-4A33-A773-2E9DDEF85FF6}">
      <dgm:prSet/>
      <dgm:spPr/>
      <dgm:t>
        <a:bodyPr/>
        <a:lstStyle/>
        <a:p>
          <a:r>
            <a:rPr lang="hu-HU"/>
            <a:t>Stabil szolgálati elhívás-tudat, predesztináció-bizonyosság</a:t>
          </a:r>
          <a:endParaRPr lang="en-US"/>
        </a:p>
      </dgm:t>
    </dgm:pt>
    <dgm:pt modelId="{BD6662D4-36CA-4AB7-BE18-75B708A736A8}" type="parTrans" cxnId="{786301EB-0ED7-4921-A60F-EAEF8B82012B}">
      <dgm:prSet/>
      <dgm:spPr/>
      <dgm:t>
        <a:bodyPr/>
        <a:lstStyle/>
        <a:p>
          <a:endParaRPr lang="en-US"/>
        </a:p>
      </dgm:t>
    </dgm:pt>
    <dgm:pt modelId="{8C214B1D-7D1C-4411-88C7-39FB03A7CBF5}" type="sibTrans" cxnId="{786301EB-0ED7-4921-A60F-EAEF8B82012B}">
      <dgm:prSet/>
      <dgm:spPr/>
      <dgm:t>
        <a:bodyPr/>
        <a:lstStyle/>
        <a:p>
          <a:endParaRPr lang="en-US"/>
        </a:p>
      </dgm:t>
    </dgm:pt>
    <dgm:pt modelId="{B88DAF37-F485-41A5-9DE0-EC5B9EDBF30A}">
      <dgm:prSet/>
      <dgm:spPr/>
      <dgm:t>
        <a:bodyPr/>
        <a:lstStyle/>
        <a:p>
          <a:r>
            <a:rPr lang="hu-HU" b="1" dirty="0"/>
            <a:t>Kiegyensúlyozott szomatikus és pszichés állapot: testi-lelki egészség</a:t>
          </a:r>
          <a:endParaRPr lang="en-US" b="1" dirty="0"/>
        </a:p>
      </dgm:t>
    </dgm:pt>
    <dgm:pt modelId="{C47B26D3-AE5F-46C9-BFF9-3D79081B0E52}" type="parTrans" cxnId="{0234E3A9-CC34-4561-8BBB-5507F4F4BCDE}">
      <dgm:prSet/>
      <dgm:spPr/>
      <dgm:t>
        <a:bodyPr/>
        <a:lstStyle/>
        <a:p>
          <a:endParaRPr lang="en-US"/>
        </a:p>
      </dgm:t>
    </dgm:pt>
    <dgm:pt modelId="{CC4FDD6D-FCD1-41CB-BCA8-5C01A032A42F}" type="sibTrans" cxnId="{0234E3A9-CC34-4561-8BBB-5507F4F4BCDE}">
      <dgm:prSet/>
      <dgm:spPr/>
      <dgm:t>
        <a:bodyPr/>
        <a:lstStyle/>
        <a:p>
          <a:endParaRPr lang="en-US"/>
        </a:p>
      </dgm:t>
    </dgm:pt>
    <dgm:pt modelId="{557B3A93-7EBF-4752-BEB1-5E80E8B030F2}" type="pres">
      <dgm:prSet presAssocID="{C5C5AB25-C5DA-4675-B529-1502B3E873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13EC13-3BF5-4B04-ABC2-15EB2B19BAED}" type="pres">
      <dgm:prSet presAssocID="{13F2C2F6-48AC-4D77-BF3B-3325AB3FBB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632EC4-6453-4D23-9653-9E674EBE06A2}" type="pres">
      <dgm:prSet presAssocID="{285BDCF2-5158-46F0-9A79-CABE04585C3A}" presName="spacer" presStyleCnt="0"/>
      <dgm:spPr/>
    </dgm:pt>
    <dgm:pt modelId="{57E17DC5-48E0-48DA-BD01-7E24AE023D13}" type="pres">
      <dgm:prSet presAssocID="{CCB17228-AB8F-4DF1-92DF-44A66F62C6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A524D2-4650-4ABF-B36E-6531E261C6E3}" type="pres">
      <dgm:prSet presAssocID="{B275BE7E-C92B-4F3F-8772-22A2DEE74297}" presName="spacer" presStyleCnt="0"/>
      <dgm:spPr/>
    </dgm:pt>
    <dgm:pt modelId="{01966758-3B8D-4375-96F8-9E21919DEAA0}" type="pres">
      <dgm:prSet presAssocID="{6D2B40EE-CC37-4A33-A773-2E9DDEF85F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A5DFDD-C6DA-4A8F-BE77-DE80E7BB4165}" type="pres">
      <dgm:prSet presAssocID="{8C214B1D-7D1C-4411-88C7-39FB03A7CBF5}" presName="spacer" presStyleCnt="0"/>
      <dgm:spPr/>
    </dgm:pt>
    <dgm:pt modelId="{8E1D0FFF-E0A3-4443-BFDE-FB06942F38F7}" type="pres">
      <dgm:prSet presAssocID="{B88DAF37-F485-41A5-9DE0-EC5B9EDBF3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4936EFD-C6BA-4DA1-BD15-4A4432355B6D}" type="presOf" srcId="{6D2B40EE-CC37-4A33-A773-2E9DDEF85FF6}" destId="{01966758-3B8D-4375-96F8-9E21919DEAA0}" srcOrd="0" destOrd="0" presId="urn:microsoft.com/office/officeart/2005/8/layout/vList2"/>
    <dgm:cxn modelId="{786301EB-0ED7-4921-A60F-EAEF8B82012B}" srcId="{C5C5AB25-C5DA-4675-B529-1502B3E873D4}" destId="{6D2B40EE-CC37-4A33-A773-2E9DDEF85FF6}" srcOrd="2" destOrd="0" parTransId="{BD6662D4-36CA-4AB7-BE18-75B708A736A8}" sibTransId="{8C214B1D-7D1C-4411-88C7-39FB03A7CBF5}"/>
    <dgm:cxn modelId="{831858CF-AE8B-4820-AEA8-B803C7EB6D4F}" srcId="{C5C5AB25-C5DA-4675-B529-1502B3E873D4}" destId="{CCB17228-AB8F-4DF1-92DF-44A66F62C657}" srcOrd="1" destOrd="0" parTransId="{F011F234-F11E-406B-A6ED-A0A86913E2C2}" sibTransId="{B275BE7E-C92B-4F3F-8772-22A2DEE74297}"/>
    <dgm:cxn modelId="{FB167BAE-7B04-4684-9DB1-C1D190E5B85C}" srcId="{C5C5AB25-C5DA-4675-B529-1502B3E873D4}" destId="{13F2C2F6-48AC-4D77-BF3B-3325AB3FBBE1}" srcOrd="0" destOrd="0" parTransId="{9ECEC473-8399-478B-B05F-FBF258AB8F04}" sibTransId="{285BDCF2-5158-46F0-9A79-CABE04585C3A}"/>
    <dgm:cxn modelId="{17220F19-7C87-456A-A2D5-BAF1C95E474C}" type="presOf" srcId="{13F2C2F6-48AC-4D77-BF3B-3325AB3FBBE1}" destId="{2813EC13-3BF5-4B04-ABC2-15EB2B19BAED}" srcOrd="0" destOrd="0" presId="urn:microsoft.com/office/officeart/2005/8/layout/vList2"/>
    <dgm:cxn modelId="{0234E3A9-CC34-4561-8BBB-5507F4F4BCDE}" srcId="{C5C5AB25-C5DA-4675-B529-1502B3E873D4}" destId="{B88DAF37-F485-41A5-9DE0-EC5B9EDBF30A}" srcOrd="3" destOrd="0" parTransId="{C47B26D3-AE5F-46C9-BFF9-3D79081B0E52}" sibTransId="{CC4FDD6D-FCD1-41CB-BCA8-5C01A032A42F}"/>
    <dgm:cxn modelId="{9A3B0892-B844-4DF8-9596-0B3F9FAAA2BE}" type="presOf" srcId="{C5C5AB25-C5DA-4675-B529-1502B3E873D4}" destId="{557B3A93-7EBF-4752-BEB1-5E80E8B030F2}" srcOrd="0" destOrd="0" presId="urn:microsoft.com/office/officeart/2005/8/layout/vList2"/>
    <dgm:cxn modelId="{288B5B72-A7A8-417E-9129-5AAC803393D8}" type="presOf" srcId="{CCB17228-AB8F-4DF1-92DF-44A66F62C657}" destId="{57E17DC5-48E0-48DA-BD01-7E24AE023D13}" srcOrd="0" destOrd="0" presId="urn:microsoft.com/office/officeart/2005/8/layout/vList2"/>
    <dgm:cxn modelId="{C149542A-A07C-49DD-B2A3-35F1B11D7932}" type="presOf" srcId="{B88DAF37-F485-41A5-9DE0-EC5B9EDBF30A}" destId="{8E1D0FFF-E0A3-4443-BFDE-FB06942F38F7}" srcOrd="0" destOrd="0" presId="urn:microsoft.com/office/officeart/2005/8/layout/vList2"/>
    <dgm:cxn modelId="{A5FD3EE8-2A70-424D-84A9-282F2A8412D9}" type="presParOf" srcId="{557B3A93-7EBF-4752-BEB1-5E80E8B030F2}" destId="{2813EC13-3BF5-4B04-ABC2-15EB2B19BAED}" srcOrd="0" destOrd="0" presId="urn:microsoft.com/office/officeart/2005/8/layout/vList2"/>
    <dgm:cxn modelId="{0D3AA54C-E250-4755-A0D0-3B23CF9420C2}" type="presParOf" srcId="{557B3A93-7EBF-4752-BEB1-5E80E8B030F2}" destId="{3A632EC4-6453-4D23-9653-9E674EBE06A2}" srcOrd="1" destOrd="0" presId="urn:microsoft.com/office/officeart/2005/8/layout/vList2"/>
    <dgm:cxn modelId="{3C69EF9E-A5FF-429E-B2DE-39DB39754CF2}" type="presParOf" srcId="{557B3A93-7EBF-4752-BEB1-5E80E8B030F2}" destId="{57E17DC5-48E0-48DA-BD01-7E24AE023D13}" srcOrd="2" destOrd="0" presId="urn:microsoft.com/office/officeart/2005/8/layout/vList2"/>
    <dgm:cxn modelId="{7CF63372-F5BC-4980-AAED-782B7EC6029C}" type="presParOf" srcId="{557B3A93-7EBF-4752-BEB1-5E80E8B030F2}" destId="{E0A524D2-4650-4ABF-B36E-6531E261C6E3}" srcOrd="3" destOrd="0" presId="urn:microsoft.com/office/officeart/2005/8/layout/vList2"/>
    <dgm:cxn modelId="{0FBCCE53-B999-4815-A09E-49E6966B6D20}" type="presParOf" srcId="{557B3A93-7EBF-4752-BEB1-5E80E8B030F2}" destId="{01966758-3B8D-4375-96F8-9E21919DEAA0}" srcOrd="4" destOrd="0" presId="urn:microsoft.com/office/officeart/2005/8/layout/vList2"/>
    <dgm:cxn modelId="{8DDF8503-A89F-489C-B8C9-EA28A1D5BA8F}" type="presParOf" srcId="{557B3A93-7EBF-4752-BEB1-5E80E8B030F2}" destId="{8EA5DFDD-C6DA-4A8F-BE77-DE80E7BB4165}" srcOrd="5" destOrd="0" presId="urn:microsoft.com/office/officeart/2005/8/layout/vList2"/>
    <dgm:cxn modelId="{BE2204B6-595C-4A73-8A55-690A9BD00994}" type="presParOf" srcId="{557B3A93-7EBF-4752-BEB1-5E80E8B030F2}" destId="{8E1D0FFF-E0A3-4443-BFDE-FB06942F38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972CAE-184B-42CB-9ECB-67A2E94618F2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6D71E67-9565-44E0-BE78-14EF3B17AD54}">
      <dgm:prSet custT="1"/>
      <dgm:spPr/>
      <dgm:t>
        <a:bodyPr/>
        <a:lstStyle/>
        <a:p>
          <a:r>
            <a:rPr lang="hu-HU" sz="2000" b="1" dirty="0"/>
            <a:t>A helyemen vagyok-e ?</a:t>
          </a:r>
          <a:endParaRPr lang="en-US" sz="2000" b="1" dirty="0"/>
        </a:p>
      </dgm:t>
    </dgm:pt>
    <dgm:pt modelId="{2F834B6A-AD40-4978-8889-FC9C1D508C1E}" type="parTrans" cxnId="{71363101-A7E1-4709-A6B2-3B814A9871E7}">
      <dgm:prSet/>
      <dgm:spPr/>
      <dgm:t>
        <a:bodyPr/>
        <a:lstStyle/>
        <a:p>
          <a:endParaRPr lang="en-US"/>
        </a:p>
      </dgm:t>
    </dgm:pt>
    <dgm:pt modelId="{1B947CA6-C168-47DA-8B73-C03A74114F27}" type="sibTrans" cxnId="{71363101-A7E1-4709-A6B2-3B814A9871E7}">
      <dgm:prSet/>
      <dgm:spPr/>
      <dgm:t>
        <a:bodyPr/>
        <a:lstStyle/>
        <a:p>
          <a:endParaRPr lang="en-US"/>
        </a:p>
      </dgm:t>
    </dgm:pt>
    <dgm:pt modelId="{F1791739-37C9-49E6-B8A4-18BCB9DA18F1}">
      <dgm:prSet/>
      <dgm:spPr/>
      <dgm:t>
        <a:bodyPr/>
        <a:lstStyle/>
        <a:p>
          <a:r>
            <a:rPr lang="hu-HU" b="1" dirty="0"/>
            <a:t>Jól érzem-e magam a szolgálatomban, jó érzéssel végzem-e a szolgálatomat ?</a:t>
          </a:r>
          <a:endParaRPr lang="en-US" b="1" dirty="0"/>
        </a:p>
      </dgm:t>
    </dgm:pt>
    <dgm:pt modelId="{9C8386C4-4677-494B-A494-48E3801C1558}" type="parTrans" cxnId="{59E31E5C-7A73-4E4B-A912-C9008E04DEE1}">
      <dgm:prSet/>
      <dgm:spPr/>
      <dgm:t>
        <a:bodyPr/>
        <a:lstStyle/>
        <a:p>
          <a:endParaRPr lang="en-US"/>
        </a:p>
      </dgm:t>
    </dgm:pt>
    <dgm:pt modelId="{4B140DE7-4304-40C0-92D0-7129660E5A0A}" type="sibTrans" cxnId="{59E31E5C-7A73-4E4B-A912-C9008E04DEE1}">
      <dgm:prSet/>
      <dgm:spPr/>
      <dgm:t>
        <a:bodyPr/>
        <a:lstStyle/>
        <a:p>
          <a:endParaRPr lang="en-US"/>
        </a:p>
      </dgm:t>
    </dgm:pt>
    <dgm:pt modelId="{6B0A57D5-4F60-462C-BD23-C841351D41C3}">
      <dgm:prSet custT="1"/>
      <dgm:spPr/>
      <dgm:t>
        <a:bodyPr/>
        <a:lstStyle/>
        <a:p>
          <a:r>
            <a:rPr lang="hu-HU" sz="2000" b="1" dirty="0"/>
            <a:t>Örömeim vagy kudarcaim dominálnak ?</a:t>
          </a:r>
          <a:endParaRPr lang="en-US" sz="2000" b="1" dirty="0"/>
        </a:p>
      </dgm:t>
    </dgm:pt>
    <dgm:pt modelId="{EA355F66-E815-420A-8B8F-1B86A3DA7CEC}" type="parTrans" cxnId="{9F5E544D-A5BE-4ABA-914D-186B2078A012}">
      <dgm:prSet/>
      <dgm:spPr/>
      <dgm:t>
        <a:bodyPr/>
        <a:lstStyle/>
        <a:p>
          <a:endParaRPr lang="en-US"/>
        </a:p>
      </dgm:t>
    </dgm:pt>
    <dgm:pt modelId="{25247B0F-E041-4271-AD15-6A281BC3A02B}" type="sibTrans" cxnId="{9F5E544D-A5BE-4ABA-914D-186B2078A012}">
      <dgm:prSet/>
      <dgm:spPr/>
      <dgm:t>
        <a:bodyPr/>
        <a:lstStyle/>
        <a:p>
          <a:endParaRPr lang="en-US"/>
        </a:p>
      </dgm:t>
    </dgm:pt>
    <dgm:pt modelId="{EC39CC07-7A69-4CBD-A7C7-FB87A43BCCB6}">
      <dgm:prSet/>
      <dgm:spPr/>
      <dgm:t>
        <a:bodyPr/>
        <a:lstStyle/>
        <a:p>
          <a:r>
            <a:rPr lang="hu-HU" b="1" dirty="0"/>
            <a:t>Vannak-e „hitbizonytalanságaim” ?</a:t>
          </a:r>
        </a:p>
        <a:p>
          <a:r>
            <a:rPr lang="hu-HU" b="1" dirty="0"/>
            <a:t>Rendben van-e az identitásom ?</a:t>
          </a:r>
          <a:endParaRPr lang="en-US" b="1" dirty="0"/>
        </a:p>
      </dgm:t>
    </dgm:pt>
    <dgm:pt modelId="{D3DB97CC-9B66-45CE-8193-6364DAB3BDE4}" type="parTrans" cxnId="{A5FBE0C6-23A2-4364-8A39-B1690B59038F}">
      <dgm:prSet/>
      <dgm:spPr/>
      <dgm:t>
        <a:bodyPr/>
        <a:lstStyle/>
        <a:p>
          <a:endParaRPr lang="en-US"/>
        </a:p>
      </dgm:t>
    </dgm:pt>
    <dgm:pt modelId="{BD9CEE15-FC20-4B39-888F-0852E215D59B}" type="sibTrans" cxnId="{A5FBE0C6-23A2-4364-8A39-B1690B59038F}">
      <dgm:prSet/>
      <dgm:spPr/>
      <dgm:t>
        <a:bodyPr/>
        <a:lstStyle/>
        <a:p>
          <a:endParaRPr lang="en-US"/>
        </a:p>
      </dgm:t>
    </dgm:pt>
    <dgm:pt modelId="{380EAC42-CA8E-469B-BBD7-9EFEA00FB087}">
      <dgm:prSet/>
      <dgm:spPr/>
      <dgm:t>
        <a:bodyPr/>
        <a:lstStyle/>
        <a:p>
          <a:r>
            <a:rPr lang="hu-HU" b="1" dirty="0"/>
            <a:t>Elegendőnek érzem-e lelki stabilitásomat ahhoz, hogy a másokra gondot viselés szolgálatára alkalmas legyek ?</a:t>
          </a:r>
          <a:endParaRPr lang="en-US" b="1" dirty="0"/>
        </a:p>
      </dgm:t>
    </dgm:pt>
    <dgm:pt modelId="{F01DFF4A-4508-4268-A0A3-21EE8D5CFA84}" type="parTrans" cxnId="{1F3D4D1F-84C6-4E84-AEBD-9392C8B16CDA}">
      <dgm:prSet/>
      <dgm:spPr/>
      <dgm:t>
        <a:bodyPr/>
        <a:lstStyle/>
        <a:p>
          <a:endParaRPr lang="en-US"/>
        </a:p>
      </dgm:t>
    </dgm:pt>
    <dgm:pt modelId="{29594382-66A7-4321-928B-75349153945F}" type="sibTrans" cxnId="{1F3D4D1F-84C6-4E84-AEBD-9392C8B16CDA}">
      <dgm:prSet/>
      <dgm:spPr/>
      <dgm:t>
        <a:bodyPr/>
        <a:lstStyle/>
        <a:p>
          <a:endParaRPr lang="en-US"/>
        </a:p>
      </dgm:t>
    </dgm:pt>
    <dgm:pt modelId="{CE7F238A-FD05-457A-B940-4ECEA3EB728F}" type="pres">
      <dgm:prSet presAssocID="{90972CAE-184B-42CB-9ECB-67A2E94618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7DFED1-0242-4FAD-A3D3-8663A228EEB9}" type="pres">
      <dgm:prSet presAssocID="{E6D71E67-9565-44E0-BE78-14EF3B17AD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EEB6DA-534E-4796-92F0-28B7F96AA519}" type="pres">
      <dgm:prSet presAssocID="{1B947CA6-C168-47DA-8B73-C03A74114F27}" presName="sibTrans" presStyleLbl="sibTrans1D1" presStyleIdx="0" presStyleCnt="4"/>
      <dgm:spPr/>
      <dgm:t>
        <a:bodyPr/>
        <a:lstStyle/>
        <a:p>
          <a:endParaRPr lang="hu-HU"/>
        </a:p>
      </dgm:t>
    </dgm:pt>
    <dgm:pt modelId="{2FBD0AC1-08FC-4A09-B451-9A56F40B6BBC}" type="pres">
      <dgm:prSet presAssocID="{1B947CA6-C168-47DA-8B73-C03A74114F27}" presName="connectorText" presStyleLbl="sibTrans1D1" presStyleIdx="0" presStyleCnt="4"/>
      <dgm:spPr/>
      <dgm:t>
        <a:bodyPr/>
        <a:lstStyle/>
        <a:p>
          <a:endParaRPr lang="hu-HU"/>
        </a:p>
      </dgm:t>
    </dgm:pt>
    <dgm:pt modelId="{1EFD1989-6851-4361-9FE9-934A5851F88F}" type="pres">
      <dgm:prSet presAssocID="{F1791739-37C9-49E6-B8A4-18BCB9DA18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1903CA-D63B-4808-8FF2-9BD0DA1FC1DE}" type="pres">
      <dgm:prSet presAssocID="{4B140DE7-4304-40C0-92D0-7129660E5A0A}" presName="sibTrans" presStyleLbl="sibTrans1D1" presStyleIdx="1" presStyleCnt="4"/>
      <dgm:spPr/>
      <dgm:t>
        <a:bodyPr/>
        <a:lstStyle/>
        <a:p>
          <a:endParaRPr lang="hu-HU"/>
        </a:p>
      </dgm:t>
    </dgm:pt>
    <dgm:pt modelId="{F6AC8A2E-D621-49CD-ABE8-840B81C286DD}" type="pres">
      <dgm:prSet presAssocID="{4B140DE7-4304-40C0-92D0-7129660E5A0A}" presName="connectorText" presStyleLbl="sibTrans1D1" presStyleIdx="1" presStyleCnt="4"/>
      <dgm:spPr/>
      <dgm:t>
        <a:bodyPr/>
        <a:lstStyle/>
        <a:p>
          <a:endParaRPr lang="hu-HU"/>
        </a:p>
      </dgm:t>
    </dgm:pt>
    <dgm:pt modelId="{309DF2FF-D5EB-4B67-89FC-90A317D24358}" type="pres">
      <dgm:prSet presAssocID="{6B0A57D5-4F60-462C-BD23-C841351D41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2F0940-5CF9-4EF1-A505-B693199DB34A}" type="pres">
      <dgm:prSet presAssocID="{25247B0F-E041-4271-AD15-6A281BC3A02B}" presName="sibTrans" presStyleLbl="sibTrans1D1" presStyleIdx="2" presStyleCnt="4"/>
      <dgm:spPr/>
      <dgm:t>
        <a:bodyPr/>
        <a:lstStyle/>
        <a:p>
          <a:endParaRPr lang="hu-HU"/>
        </a:p>
      </dgm:t>
    </dgm:pt>
    <dgm:pt modelId="{D39F87FD-AB4E-40EB-889F-8E7B3FBFFAF4}" type="pres">
      <dgm:prSet presAssocID="{25247B0F-E041-4271-AD15-6A281BC3A02B}" presName="connectorText" presStyleLbl="sibTrans1D1" presStyleIdx="2" presStyleCnt="4"/>
      <dgm:spPr/>
      <dgm:t>
        <a:bodyPr/>
        <a:lstStyle/>
        <a:p>
          <a:endParaRPr lang="hu-HU"/>
        </a:p>
      </dgm:t>
    </dgm:pt>
    <dgm:pt modelId="{BB7CC37C-C139-4A37-9251-D615C36197FB}" type="pres">
      <dgm:prSet presAssocID="{EC39CC07-7A69-4CBD-A7C7-FB87A43BCC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4868A8-6A36-450E-B622-D207EC13D318}" type="pres">
      <dgm:prSet presAssocID="{BD9CEE15-FC20-4B39-888F-0852E215D59B}" presName="sibTrans" presStyleLbl="sibTrans1D1" presStyleIdx="3" presStyleCnt="4"/>
      <dgm:spPr/>
      <dgm:t>
        <a:bodyPr/>
        <a:lstStyle/>
        <a:p>
          <a:endParaRPr lang="hu-HU"/>
        </a:p>
      </dgm:t>
    </dgm:pt>
    <dgm:pt modelId="{F8B4F274-B598-4A35-9601-00665A10FA9F}" type="pres">
      <dgm:prSet presAssocID="{BD9CEE15-FC20-4B39-888F-0852E215D59B}" presName="connectorText" presStyleLbl="sibTrans1D1" presStyleIdx="3" presStyleCnt="4"/>
      <dgm:spPr/>
      <dgm:t>
        <a:bodyPr/>
        <a:lstStyle/>
        <a:p>
          <a:endParaRPr lang="hu-HU"/>
        </a:p>
      </dgm:t>
    </dgm:pt>
    <dgm:pt modelId="{9746C994-7587-4883-A8C1-CFDCBD077AA3}" type="pres">
      <dgm:prSet presAssocID="{380EAC42-CA8E-469B-BBD7-9EFEA00FB0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0E6E01-0D04-4D7E-9B6B-09D30E6D191B}" type="presOf" srcId="{4B140DE7-4304-40C0-92D0-7129660E5A0A}" destId="{F6AC8A2E-D621-49CD-ABE8-840B81C286DD}" srcOrd="1" destOrd="0" presId="urn:microsoft.com/office/officeart/2016/7/layout/RepeatingBendingProcessNew"/>
    <dgm:cxn modelId="{1F3D4D1F-84C6-4E84-AEBD-9392C8B16CDA}" srcId="{90972CAE-184B-42CB-9ECB-67A2E94618F2}" destId="{380EAC42-CA8E-469B-BBD7-9EFEA00FB087}" srcOrd="4" destOrd="0" parTransId="{F01DFF4A-4508-4268-A0A3-21EE8D5CFA84}" sibTransId="{29594382-66A7-4321-928B-75349153945F}"/>
    <dgm:cxn modelId="{9F5E544D-A5BE-4ABA-914D-186B2078A012}" srcId="{90972CAE-184B-42CB-9ECB-67A2E94618F2}" destId="{6B0A57D5-4F60-462C-BD23-C841351D41C3}" srcOrd="2" destOrd="0" parTransId="{EA355F66-E815-420A-8B8F-1B86A3DA7CEC}" sibTransId="{25247B0F-E041-4271-AD15-6A281BC3A02B}"/>
    <dgm:cxn modelId="{FA5CD3D2-786D-4ACC-8332-75A3D10C3B79}" type="presOf" srcId="{25247B0F-E041-4271-AD15-6A281BC3A02B}" destId="{3D2F0940-5CF9-4EF1-A505-B693199DB34A}" srcOrd="0" destOrd="0" presId="urn:microsoft.com/office/officeart/2016/7/layout/RepeatingBendingProcessNew"/>
    <dgm:cxn modelId="{402A77C9-2026-42E3-9D40-E206D4FEC0DA}" type="presOf" srcId="{90972CAE-184B-42CB-9ECB-67A2E94618F2}" destId="{CE7F238A-FD05-457A-B940-4ECEA3EB728F}" srcOrd="0" destOrd="0" presId="urn:microsoft.com/office/officeart/2016/7/layout/RepeatingBendingProcessNew"/>
    <dgm:cxn modelId="{59E31E5C-7A73-4E4B-A912-C9008E04DEE1}" srcId="{90972CAE-184B-42CB-9ECB-67A2E94618F2}" destId="{F1791739-37C9-49E6-B8A4-18BCB9DA18F1}" srcOrd="1" destOrd="0" parTransId="{9C8386C4-4677-494B-A494-48E3801C1558}" sibTransId="{4B140DE7-4304-40C0-92D0-7129660E5A0A}"/>
    <dgm:cxn modelId="{317CE33E-DA45-41D1-8AFC-8B10D5AC6949}" type="presOf" srcId="{1B947CA6-C168-47DA-8B73-C03A74114F27}" destId="{2FBD0AC1-08FC-4A09-B451-9A56F40B6BBC}" srcOrd="1" destOrd="0" presId="urn:microsoft.com/office/officeart/2016/7/layout/RepeatingBendingProcessNew"/>
    <dgm:cxn modelId="{A1820592-E10E-46E6-A501-1D4823B46586}" type="presOf" srcId="{1B947CA6-C168-47DA-8B73-C03A74114F27}" destId="{20EEB6DA-534E-4796-92F0-28B7F96AA519}" srcOrd="0" destOrd="0" presId="urn:microsoft.com/office/officeart/2016/7/layout/RepeatingBendingProcessNew"/>
    <dgm:cxn modelId="{1FFE75AC-7A2A-41EE-98C9-B61CC9C36989}" type="presOf" srcId="{EC39CC07-7A69-4CBD-A7C7-FB87A43BCCB6}" destId="{BB7CC37C-C139-4A37-9251-D615C36197FB}" srcOrd="0" destOrd="0" presId="urn:microsoft.com/office/officeart/2016/7/layout/RepeatingBendingProcessNew"/>
    <dgm:cxn modelId="{13EAA01D-1C5C-4ABF-A864-61DF29B788DB}" type="presOf" srcId="{E6D71E67-9565-44E0-BE78-14EF3B17AD54}" destId="{4C7DFED1-0242-4FAD-A3D3-8663A228EEB9}" srcOrd="0" destOrd="0" presId="urn:microsoft.com/office/officeart/2016/7/layout/RepeatingBendingProcessNew"/>
    <dgm:cxn modelId="{1F86EA73-B1F7-4170-B494-8B9D04EF9E5D}" type="presOf" srcId="{6B0A57D5-4F60-462C-BD23-C841351D41C3}" destId="{309DF2FF-D5EB-4B67-89FC-90A317D24358}" srcOrd="0" destOrd="0" presId="urn:microsoft.com/office/officeart/2016/7/layout/RepeatingBendingProcessNew"/>
    <dgm:cxn modelId="{B4D8223F-1D8C-4F01-9D47-F91EF54E05B9}" type="presOf" srcId="{380EAC42-CA8E-469B-BBD7-9EFEA00FB087}" destId="{9746C994-7587-4883-A8C1-CFDCBD077AA3}" srcOrd="0" destOrd="0" presId="urn:microsoft.com/office/officeart/2016/7/layout/RepeatingBendingProcessNew"/>
    <dgm:cxn modelId="{28A97CDB-4120-457B-81AD-34132C03B365}" type="presOf" srcId="{F1791739-37C9-49E6-B8A4-18BCB9DA18F1}" destId="{1EFD1989-6851-4361-9FE9-934A5851F88F}" srcOrd="0" destOrd="0" presId="urn:microsoft.com/office/officeart/2016/7/layout/RepeatingBendingProcessNew"/>
    <dgm:cxn modelId="{71363101-A7E1-4709-A6B2-3B814A9871E7}" srcId="{90972CAE-184B-42CB-9ECB-67A2E94618F2}" destId="{E6D71E67-9565-44E0-BE78-14EF3B17AD54}" srcOrd="0" destOrd="0" parTransId="{2F834B6A-AD40-4978-8889-FC9C1D508C1E}" sibTransId="{1B947CA6-C168-47DA-8B73-C03A74114F27}"/>
    <dgm:cxn modelId="{A5FBE0C6-23A2-4364-8A39-B1690B59038F}" srcId="{90972CAE-184B-42CB-9ECB-67A2E94618F2}" destId="{EC39CC07-7A69-4CBD-A7C7-FB87A43BCCB6}" srcOrd="3" destOrd="0" parTransId="{D3DB97CC-9B66-45CE-8193-6364DAB3BDE4}" sibTransId="{BD9CEE15-FC20-4B39-888F-0852E215D59B}"/>
    <dgm:cxn modelId="{CF565AEF-2432-41BB-A3A7-863DAE9DCDFB}" type="presOf" srcId="{25247B0F-E041-4271-AD15-6A281BC3A02B}" destId="{D39F87FD-AB4E-40EB-889F-8E7B3FBFFAF4}" srcOrd="1" destOrd="0" presId="urn:microsoft.com/office/officeart/2016/7/layout/RepeatingBendingProcessNew"/>
    <dgm:cxn modelId="{2C10E081-516B-4E4D-B197-055A966BDA51}" type="presOf" srcId="{BD9CEE15-FC20-4B39-888F-0852E215D59B}" destId="{F8B4F274-B598-4A35-9601-00665A10FA9F}" srcOrd="1" destOrd="0" presId="urn:microsoft.com/office/officeart/2016/7/layout/RepeatingBendingProcessNew"/>
    <dgm:cxn modelId="{F7810A39-D6D6-47FE-9B75-AEE74C8B3B94}" type="presOf" srcId="{BD9CEE15-FC20-4B39-888F-0852E215D59B}" destId="{E14868A8-6A36-450E-B622-D207EC13D318}" srcOrd="0" destOrd="0" presId="urn:microsoft.com/office/officeart/2016/7/layout/RepeatingBendingProcessNew"/>
    <dgm:cxn modelId="{9AC80B40-9550-44BF-9920-CA2BFF6BC06D}" type="presOf" srcId="{4B140DE7-4304-40C0-92D0-7129660E5A0A}" destId="{221903CA-D63B-4808-8FF2-9BD0DA1FC1DE}" srcOrd="0" destOrd="0" presId="urn:microsoft.com/office/officeart/2016/7/layout/RepeatingBendingProcessNew"/>
    <dgm:cxn modelId="{8887695D-1337-457B-B7CC-5687CBDB6285}" type="presParOf" srcId="{CE7F238A-FD05-457A-B940-4ECEA3EB728F}" destId="{4C7DFED1-0242-4FAD-A3D3-8663A228EEB9}" srcOrd="0" destOrd="0" presId="urn:microsoft.com/office/officeart/2016/7/layout/RepeatingBendingProcessNew"/>
    <dgm:cxn modelId="{6AB40CDD-C663-4DE0-9FEA-797EB500C05A}" type="presParOf" srcId="{CE7F238A-FD05-457A-B940-4ECEA3EB728F}" destId="{20EEB6DA-534E-4796-92F0-28B7F96AA519}" srcOrd="1" destOrd="0" presId="urn:microsoft.com/office/officeart/2016/7/layout/RepeatingBendingProcessNew"/>
    <dgm:cxn modelId="{47904A25-1F26-4C10-8BAC-B83A3214F08F}" type="presParOf" srcId="{20EEB6DA-534E-4796-92F0-28B7F96AA519}" destId="{2FBD0AC1-08FC-4A09-B451-9A56F40B6BBC}" srcOrd="0" destOrd="0" presId="urn:microsoft.com/office/officeart/2016/7/layout/RepeatingBendingProcessNew"/>
    <dgm:cxn modelId="{9E161102-674A-469F-BC5F-F07DACCE0794}" type="presParOf" srcId="{CE7F238A-FD05-457A-B940-4ECEA3EB728F}" destId="{1EFD1989-6851-4361-9FE9-934A5851F88F}" srcOrd="2" destOrd="0" presId="urn:microsoft.com/office/officeart/2016/7/layout/RepeatingBendingProcessNew"/>
    <dgm:cxn modelId="{12EFB58A-B43B-4DE6-88B7-2EDD63AE699B}" type="presParOf" srcId="{CE7F238A-FD05-457A-B940-4ECEA3EB728F}" destId="{221903CA-D63B-4808-8FF2-9BD0DA1FC1DE}" srcOrd="3" destOrd="0" presId="urn:microsoft.com/office/officeart/2016/7/layout/RepeatingBendingProcessNew"/>
    <dgm:cxn modelId="{E56ECDF3-9AFA-4925-8D7A-D1E551718A69}" type="presParOf" srcId="{221903CA-D63B-4808-8FF2-9BD0DA1FC1DE}" destId="{F6AC8A2E-D621-49CD-ABE8-840B81C286DD}" srcOrd="0" destOrd="0" presId="urn:microsoft.com/office/officeart/2016/7/layout/RepeatingBendingProcessNew"/>
    <dgm:cxn modelId="{5EAB5B0A-E19C-4AAA-89BE-616D98B0258F}" type="presParOf" srcId="{CE7F238A-FD05-457A-B940-4ECEA3EB728F}" destId="{309DF2FF-D5EB-4B67-89FC-90A317D24358}" srcOrd="4" destOrd="0" presId="urn:microsoft.com/office/officeart/2016/7/layout/RepeatingBendingProcessNew"/>
    <dgm:cxn modelId="{3C6B65EC-1A24-4042-8D7D-A8199C0310C4}" type="presParOf" srcId="{CE7F238A-FD05-457A-B940-4ECEA3EB728F}" destId="{3D2F0940-5CF9-4EF1-A505-B693199DB34A}" srcOrd="5" destOrd="0" presId="urn:microsoft.com/office/officeart/2016/7/layout/RepeatingBendingProcessNew"/>
    <dgm:cxn modelId="{29C84FD2-70FA-4EE4-AF88-32E3FF1C1D6D}" type="presParOf" srcId="{3D2F0940-5CF9-4EF1-A505-B693199DB34A}" destId="{D39F87FD-AB4E-40EB-889F-8E7B3FBFFAF4}" srcOrd="0" destOrd="0" presId="urn:microsoft.com/office/officeart/2016/7/layout/RepeatingBendingProcessNew"/>
    <dgm:cxn modelId="{79A6447B-F59C-40ED-864B-699AA0FFDEB1}" type="presParOf" srcId="{CE7F238A-FD05-457A-B940-4ECEA3EB728F}" destId="{BB7CC37C-C139-4A37-9251-D615C36197FB}" srcOrd="6" destOrd="0" presId="urn:microsoft.com/office/officeart/2016/7/layout/RepeatingBendingProcessNew"/>
    <dgm:cxn modelId="{12991D02-FA1C-4841-9C78-67AAADA8B9DD}" type="presParOf" srcId="{CE7F238A-FD05-457A-B940-4ECEA3EB728F}" destId="{E14868A8-6A36-450E-B622-D207EC13D318}" srcOrd="7" destOrd="0" presId="urn:microsoft.com/office/officeart/2016/7/layout/RepeatingBendingProcessNew"/>
    <dgm:cxn modelId="{793E9F06-1C56-4804-A618-85BCC6982A94}" type="presParOf" srcId="{E14868A8-6A36-450E-B622-D207EC13D318}" destId="{F8B4F274-B598-4A35-9601-00665A10FA9F}" srcOrd="0" destOrd="0" presId="urn:microsoft.com/office/officeart/2016/7/layout/RepeatingBendingProcessNew"/>
    <dgm:cxn modelId="{39C98AC4-7480-4E2B-AC4C-68333EE29314}" type="presParOf" srcId="{CE7F238A-FD05-457A-B940-4ECEA3EB728F}" destId="{9746C994-7587-4883-A8C1-CFDCBD077AA3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376ED5-828E-4CDC-809B-DA3C02F03A76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DAFD6C-A5E0-4EF2-91D3-94CED3F926B3}">
      <dgm:prSet custT="1"/>
      <dgm:spPr/>
      <dgm:t>
        <a:bodyPr/>
        <a:lstStyle/>
        <a:p>
          <a:r>
            <a:rPr lang="hu-HU" sz="2000" b="1" dirty="0"/>
            <a:t>Lelki kiegyensúlyozatlanság</a:t>
          </a:r>
          <a:endParaRPr lang="en-US" sz="2000" b="1" dirty="0"/>
        </a:p>
      </dgm:t>
    </dgm:pt>
    <dgm:pt modelId="{0EFEEF30-2311-4A7F-A5C6-5E5CB85A2AB3}" type="parTrans" cxnId="{632DBD30-D67E-43BE-8553-859C7817C953}">
      <dgm:prSet/>
      <dgm:spPr/>
      <dgm:t>
        <a:bodyPr/>
        <a:lstStyle/>
        <a:p>
          <a:endParaRPr lang="en-US"/>
        </a:p>
      </dgm:t>
    </dgm:pt>
    <dgm:pt modelId="{600D6DDB-2B22-4500-8D58-34BFB00251BF}" type="sibTrans" cxnId="{632DBD30-D67E-43BE-8553-859C7817C953}">
      <dgm:prSet/>
      <dgm:spPr/>
      <dgm:t>
        <a:bodyPr/>
        <a:lstStyle/>
        <a:p>
          <a:endParaRPr lang="en-US"/>
        </a:p>
      </dgm:t>
    </dgm:pt>
    <dgm:pt modelId="{F9045E8C-AF02-41A4-9B6B-1170368D078D}">
      <dgm:prSet/>
      <dgm:spPr/>
      <dgm:t>
        <a:bodyPr/>
        <a:lstStyle/>
        <a:p>
          <a:r>
            <a:rPr lang="hu-HU" b="1" dirty="0"/>
            <a:t>Elégtelen kudarcfeldolgozó és konfliktus kezelési képesség</a:t>
          </a:r>
          <a:endParaRPr lang="en-US" b="1" dirty="0"/>
        </a:p>
      </dgm:t>
    </dgm:pt>
    <dgm:pt modelId="{004BF812-F41E-4F20-B6E5-4E1AD8424644}" type="parTrans" cxnId="{90014FC1-BD1C-442B-83C9-E3CC83A255D0}">
      <dgm:prSet/>
      <dgm:spPr/>
      <dgm:t>
        <a:bodyPr/>
        <a:lstStyle/>
        <a:p>
          <a:endParaRPr lang="en-US"/>
        </a:p>
      </dgm:t>
    </dgm:pt>
    <dgm:pt modelId="{A50848A6-4FE3-48D1-8D93-FB5FF6E9EF9A}" type="sibTrans" cxnId="{90014FC1-BD1C-442B-83C9-E3CC83A255D0}">
      <dgm:prSet/>
      <dgm:spPr/>
      <dgm:t>
        <a:bodyPr/>
        <a:lstStyle/>
        <a:p>
          <a:endParaRPr lang="en-US"/>
        </a:p>
      </dgm:t>
    </dgm:pt>
    <dgm:pt modelId="{E268FF13-6A6A-4479-8F6A-63256E03738C}">
      <dgm:prSet custT="1"/>
      <dgm:spPr/>
      <dgm:t>
        <a:bodyPr/>
        <a:lstStyle/>
        <a:p>
          <a:r>
            <a:rPr lang="hu-HU" sz="2400" b="1" dirty="0"/>
            <a:t>Türelmetlenség </a:t>
          </a:r>
          <a:endParaRPr lang="en-US" sz="2400" b="1" dirty="0"/>
        </a:p>
      </dgm:t>
    </dgm:pt>
    <dgm:pt modelId="{3DA07AA6-D869-468A-9FF1-6CF7EF5A4C73}" type="parTrans" cxnId="{CE7C8243-D787-4EE5-884E-90C3C9B2872B}">
      <dgm:prSet/>
      <dgm:spPr/>
      <dgm:t>
        <a:bodyPr/>
        <a:lstStyle/>
        <a:p>
          <a:endParaRPr lang="en-US"/>
        </a:p>
      </dgm:t>
    </dgm:pt>
    <dgm:pt modelId="{01F79B64-7960-4723-A549-4DE4693E0C95}" type="sibTrans" cxnId="{CE7C8243-D787-4EE5-884E-90C3C9B2872B}">
      <dgm:prSet/>
      <dgm:spPr/>
      <dgm:t>
        <a:bodyPr/>
        <a:lstStyle/>
        <a:p>
          <a:endParaRPr lang="en-US"/>
        </a:p>
      </dgm:t>
    </dgm:pt>
    <dgm:pt modelId="{1DC001FB-D3DD-449A-8216-5B68D4B75D88}">
      <dgm:prSet/>
      <dgm:spPr/>
      <dgm:t>
        <a:bodyPr/>
        <a:lstStyle/>
        <a:p>
          <a:r>
            <a:rPr lang="hu-HU" b="1" dirty="0"/>
            <a:t>Hiányos kommunikációs képesség érzete</a:t>
          </a:r>
          <a:endParaRPr lang="en-US" b="1" dirty="0"/>
        </a:p>
      </dgm:t>
    </dgm:pt>
    <dgm:pt modelId="{E4C27FC3-2E99-4F4C-8889-2A501450F47A}" type="parTrans" cxnId="{FCEEFFD0-1748-4FDD-8574-7665232177E2}">
      <dgm:prSet/>
      <dgm:spPr/>
      <dgm:t>
        <a:bodyPr/>
        <a:lstStyle/>
        <a:p>
          <a:endParaRPr lang="en-US"/>
        </a:p>
      </dgm:t>
    </dgm:pt>
    <dgm:pt modelId="{9C714208-2CF9-4BCF-9E89-AB23FEDC59F5}" type="sibTrans" cxnId="{FCEEFFD0-1748-4FDD-8574-7665232177E2}">
      <dgm:prSet/>
      <dgm:spPr/>
      <dgm:t>
        <a:bodyPr/>
        <a:lstStyle/>
        <a:p>
          <a:endParaRPr lang="en-US"/>
        </a:p>
      </dgm:t>
    </dgm:pt>
    <dgm:pt modelId="{0A3BAE9D-30B9-48F3-B36D-0962152B92F4}" type="pres">
      <dgm:prSet presAssocID="{78376ED5-828E-4CDC-809B-DA3C02F03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7418F6-B98C-4CAB-A89D-18EEAB11A683}" type="pres">
      <dgm:prSet presAssocID="{78376ED5-828E-4CDC-809B-DA3C02F03A76}" presName="cycle" presStyleCnt="0"/>
      <dgm:spPr/>
    </dgm:pt>
    <dgm:pt modelId="{B93BEBA5-9957-411C-9DC9-654C29155575}" type="pres">
      <dgm:prSet presAssocID="{0ADAFD6C-A5E0-4EF2-91D3-94CED3F926B3}" presName="nodeFirstNode" presStyleLbl="node1" presStyleIdx="0" presStyleCnt="4" custScaleX="1260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BB2B41-B997-4AB8-A1D5-864AF0B299AA}" type="pres">
      <dgm:prSet presAssocID="{600D6DDB-2B22-4500-8D58-34BFB00251BF}" presName="sibTransFirstNode" presStyleLbl="bgShp" presStyleIdx="0" presStyleCnt="1"/>
      <dgm:spPr/>
      <dgm:t>
        <a:bodyPr/>
        <a:lstStyle/>
        <a:p>
          <a:endParaRPr lang="hu-HU"/>
        </a:p>
      </dgm:t>
    </dgm:pt>
    <dgm:pt modelId="{E1122B87-75F9-4A03-A497-9AC2E673BE62}" type="pres">
      <dgm:prSet presAssocID="{F9045E8C-AF02-41A4-9B6B-1170368D078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859DD6-BF8D-4B58-A3CB-FF660E27653C}" type="pres">
      <dgm:prSet presAssocID="{E268FF13-6A6A-4479-8F6A-63256E03738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6D3647-2262-421C-B9E4-82F150DCD6BB}" type="pres">
      <dgm:prSet presAssocID="{1DC001FB-D3DD-449A-8216-5B68D4B75D8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32DBD30-D67E-43BE-8553-859C7817C953}" srcId="{78376ED5-828E-4CDC-809B-DA3C02F03A76}" destId="{0ADAFD6C-A5E0-4EF2-91D3-94CED3F926B3}" srcOrd="0" destOrd="0" parTransId="{0EFEEF30-2311-4A7F-A5C6-5E5CB85A2AB3}" sibTransId="{600D6DDB-2B22-4500-8D58-34BFB00251BF}"/>
    <dgm:cxn modelId="{939BC70E-08BF-4273-BBD8-2B7F0D116EF3}" type="presOf" srcId="{0ADAFD6C-A5E0-4EF2-91D3-94CED3F926B3}" destId="{B93BEBA5-9957-411C-9DC9-654C29155575}" srcOrd="0" destOrd="0" presId="urn:microsoft.com/office/officeart/2005/8/layout/cycle3"/>
    <dgm:cxn modelId="{FCEEFFD0-1748-4FDD-8574-7665232177E2}" srcId="{78376ED5-828E-4CDC-809B-DA3C02F03A76}" destId="{1DC001FB-D3DD-449A-8216-5B68D4B75D88}" srcOrd="3" destOrd="0" parTransId="{E4C27FC3-2E99-4F4C-8889-2A501450F47A}" sibTransId="{9C714208-2CF9-4BCF-9E89-AB23FEDC59F5}"/>
    <dgm:cxn modelId="{90014FC1-BD1C-442B-83C9-E3CC83A255D0}" srcId="{78376ED5-828E-4CDC-809B-DA3C02F03A76}" destId="{F9045E8C-AF02-41A4-9B6B-1170368D078D}" srcOrd="1" destOrd="0" parTransId="{004BF812-F41E-4F20-B6E5-4E1AD8424644}" sibTransId="{A50848A6-4FE3-48D1-8D93-FB5FF6E9EF9A}"/>
    <dgm:cxn modelId="{67664561-B259-4D9C-9E6A-70523D306E5B}" type="presOf" srcId="{E268FF13-6A6A-4479-8F6A-63256E03738C}" destId="{B8859DD6-BF8D-4B58-A3CB-FF660E27653C}" srcOrd="0" destOrd="0" presId="urn:microsoft.com/office/officeart/2005/8/layout/cycle3"/>
    <dgm:cxn modelId="{195CD68C-E209-4CDB-A3B1-8382F2D8C3D6}" type="presOf" srcId="{600D6DDB-2B22-4500-8D58-34BFB00251BF}" destId="{1BBB2B41-B997-4AB8-A1D5-864AF0B299AA}" srcOrd="0" destOrd="0" presId="urn:microsoft.com/office/officeart/2005/8/layout/cycle3"/>
    <dgm:cxn modelId="{D8C7D99E-05B1-40DD-9E21-37A4114BF7C8}" type="presOf" srcId="{F9045E8C-AF02-41A4-9B6B-1170368D078D}" destId="{E1122B87-75F9-4A03-A497-9AC2E673BE62}" srcOrd="0" destOrd="0" presId="urn:microsoft.com/office/officeart/2005/8/layout/cycle3"/>
    <dgm:cxn modelId="{F87C3DED-A4D8-4EB7-8551-9555D910B585}" type="presOf" srcId="{78376ED5-828E-4CDC-809B-DA3C02F03A76}" destId="{0A3BAE9D-30B9-48F3-B36D-0962152B92F4}" srcOrd="0" destOrd="0" presId="urn:microsoft.com/office/officeart/2005/8/layout/cycle3"/>
    <dgm:cxn modelId="{00C4BA73-F3C0-45DF-A134-5C4C7AAA931A}" type="presOf" srcId="{1DC001FB-D3DD-449A-8216-5B68D4B75D88}" destId="{E36D3647-2262-421C-B9E4-82F150DCD6BB}" srcOrd="0" destOrd="0" presId="urn:microsoft.com/office/officeart/2005/8/layout/cycle3"/>
    <dgm:cxn modelId="{CE7C8243-D787-4EE5-884E-90C3C9B2872B}" srcId="{78376ED5-828E-4CDC-809B-DA3C02F03A76}" destId="{E268FF13-6A6A-4479-8F6A-63256E03738C}" srcOrd="2" destOrd="0" parTransId="{3DA07AA6-D869-468A-9FF1-6CF7EF5A4C73}" sibTransId="{01F79B64-7960-4723-A549-4DE4693E0C95}"/>
    <dgm:cxn modelId="{50FD4608-9E8E-4A83-8A1A-F4AFF73BB19C}" type="presParOf" srcId="{0A3BAE9D-30B9-48F3-B36D-0962152B92F4}" destId="{A47418F6-B98C-4CAB-A89D-18EEAB11A683}" srcOrd="0" destOrd="0" presId="urn:microsoft.com/office/officeart/2005/8/layout/cycle3"/>
    <dgm:cxn modelId="{7D71A73B-1EF1-44B8-A9B1-AB2EE00E9A46}" type="presParOf" srcId="{A47418F6-B98C-4CAB-A89D-18EEAB11A683}" destId="{B93BEBA5-9957-411C-9DC9-654C29155575}" srcOrd="0" destOrd="0" presId="urn:microsoft.com/office/officeart/2005/8/layout/cycle3"/>
    <dgm:cxn modelId="{073A3E8A-9AA4-4A1D-92E9-14BB2722A13B}" type="presParOf" srcId="{A47418F6-B98C-4CAB-A89D-18EEAB11A683}" destId="{1BBB2B41-B997-4AB8-A1D5-864AF0B299AA}" srcOrd="1" destOrd="0" presId="urn:microsoft.com/office/officeart/2005/8/layout/cycle3"/>
    <dgm:cxn modelId="{DE140B2C-59F7-44EC-A709-C6A0A6202BF2}" type="presParOf" srcId="{A47418F6-B98C-4CAB-A89D-18EEAB11A683}" destId="{E1122B87-75F9-4A03-A497-9AC2E673BE62}" srcOrd="2" destOrd="0" presId="urn:microsoft.com/office/officeart/2005/8/layout/cycle3"/>
    <dgm:cxn modelId="{8B21B6C7-5EB1-474D-BD13-FC392DA8E315}" type="presParOf" srcId="{A47418F6-B98C-4CAB-A89D-18EEAB11A683}" destId="{B8859DD6-BF8D-4B58-A3CB-FF660E27653C}" srcOrd="3" destOrd="0" presId="urn:microsoft.com/office/officeart/2005/8/layout/cycle3"/>
    <dgm:cxn modelId="{B275BBA3-A0C7-4518-80D8-9113C120D08B}" type="presParOf" srcId="{A47418F6-B98C-4CAB-A89D-18EEAB11A683}" destId="{E36D3647-2262-421C-B9E4-82F150DCD6B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AC674B-C5AD-4B6B-BD3E-B999F0CC5732}" type="doc">
      <dgm:prSet loTypeId="urn:microsoft.com/office/officeart/2005/8/layout/vProcess5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80D0321-E714-4B9A-8A72-4924B6917F5D}">
      <dgm:prSet/>
      <dgm:spPr/>
      <dgm:t>
        <a:bodyPr/>
        <a:lstStyle/>
        <a:p>
          <a:r>
            <a:rPr lang="hu-HU" dirty="0"/>
            <a:t>Bizonytalan identitás, rosszul értelmezett  elrendelés- és küldetéstudat </a:t>
          </a:r>
          <a:endParaRPr lang="en-US" dirty="0"/>
        </a:p>
      </dgm:t>
    </dgm:pt>
    <dgm:pt modelId="{C6FAC1B5-6AA1-4A10-9B85-5B374B628B57}" type="parTrans" cxnId="{4B898C60-352E-4A26-8FCE-46E305C24729}">
      <dgm:prSet/>
      <dgm:spPr/>
      <dgm:t>
        <a:bodyPr/>
        <a:lstStyle/>
        <a:p>
          <a:endParaRPr lang="en-US"/>
        </a:p>
      </dgm:t>
    </dgm:pt>
    <dgm:pt modelId="{66E9FA38-4210-4357-B3E7-44B8B0F66F8F}" type="sibTrans" cxnId="{4B898C60-352E-4A26-8FCE-46E305C24729}">
      <dgm:prSet/>
      <dgm:spPr/>
      <dgm:t>
        <a:bodyPr/>
        <a:lstStyle/>
        <a:p>
          <a:endParaRPr lang="en-US"/>
        </a:p>
      </dgm:t>
    </dgm:pt>
    <dgm:pt modelId="{43853ACD-D0A6-40DC-8246-577B71217C1D}">
      <dgm:prSet/>
      <dgm:spPr/>
      <dgm:t>
        <a:bodyPr/>
        <a:lstStyle/>
        <a:p>
          <a:r>
            <a:rPr lang="hu-HU" dirty="0"/>
            <a:t>A keresztyén önértékelés egyensúlyzavarai /alulértékelés és túlbecsülés/</a:t>
          </a:r>
          <a:endParaRPr lang="en-US" dirty="0"/>
        </a:p>
      </dgm:t>
    </dgm:pt>
    <dgm:pt modelId="{5E8365E0-C7F1-466A-9AD8-3CD352FC42CF}" type="parTrans" cxnId="{DC87A5A2-E76A-42B9-8AB5-42B9D0ECF8EF}">
      <dgm:prSet/>
      <dgm:spPr/>
      <dgm:t>
        <a:bodyPr/>
        <a:lstStyle/>
        <a:p>
          <a:endParaRPr lang="en-US"/>
        </a:p>
      </dgm:t>
    </dgm:pt>
    <dgm:pt modelId="{747A0955-2B22-45F8-8348-3A3B09A785C0}" type="sibTrans" cxnId="{DC87A5A2-E76A-42B9-8AB5-42B9D0ECF8EF}">
      <dgm:prSet/>
      <dgm:spPr/>
      <dgm:t>
        <a:bodyPr/>
        <a:lstStyle/>
        <a:p>
          <a:endParaRPr lang="en-US"/>
        </a:p>
      </dgm:t>
    </dgm:pt>
    <dgm:pt modelId="{AF855A6B-22A8-4207-BAAE-6B6E36025679}">
      <dgm:prSet/>
      <dgm:spPr/>
      <dgm:t>
        <a:bodyPr/>
        <a:lstStyle/>
        <a:p>
          <a:r>
            <a:rPr lang="hu-HU" dirty="0"/>
            <a:t>A spiritualitás lehetőségeinek hiányos ismerete és elégtelen kihasználása</a:t>
          </a:r>
          <a:endParaRPr lang="en-US" dirty="0"/>
        </a:p>
      </dgm:t>
    </dgm:pt>
    <dgm:pt modelId="{F4510954-8A79-43F2-94D3-D9B369F01438}" type="parTrans" cxnId="{4A94212C-BFB9-43A4-A1DE-ABF1CAD9B0E1}">
      <dgm:prSet/>
      <dgm:spPr/>
      <dgm:t>
        <a:bodyPr/>
        <a:lstStyle/>
        <a:p>
          <a:endParaRPr lang="en-US"/>
        </a:p>
      </dgm:t>
    </dgm:pt>
    <dgm:pt modelId="{FAC8B074-6D73-432B-AB68-5AD8EBF2D076}" type="sibTrans" cxnId="{4A94212C-BFB9-43A4-A1DE-ABF1CAD9B0E1}">
      <dgm:prSet/>
      <dgm:spPr/>
      <dgm:t>
        <a:bodyPr/>
        <a:lstStyle/>
        <a:p>
          <a:endParaRPr lang="en-US"/>
        </a:p>
      </dgm:t>
    </dgm:pt>
    <dgm:pt modelId="{10B4BF21-0FA9-4F9E-AE4C-C21166F8936F}" type="pres">
      <dgm:prSet presAssocID="{50AC674B-C5AD-4B6B-BD3E-B999F0CC57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B3C4633-33F9-44C4-83DE-30989A2465F4}" type="pres">
      <dgm:prSet presAssocID="{50AC674B-C5AD-4B6B-BD3E-B999F0CC5732}" presName="dummyMaxCanvas" presStyleCnt="0">
        <dgm:presLayoutVars/>
      </dgm:prSet>
      <dgm:spPr/>
    </dgm:pt>
    <dgm:pt modelId="{EEFB57A0-1D68-48C7-85B4-208B05274E91}" type="pres">
      <dgm:prSet presAssocID="{50AC674B-C5AD-4B6B-BD3E-B999F0CC57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D377C3-9E8E-45EB-A02E-CBAEC3442667}" type="pres">
      <dgm:prSet presAssocID="{50AC674B-C5AD-4B6B-BD3E-B999F0CC57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AA6BBC-F674-4FEB-9FC5-9058ED5BFA5D}" type="pres">
      <dgm:prSet presAssocID="{50AC674B-C5AD-4B6B-BD3E-B999F0CC57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1D43A5-8F57-4D83-96F1-CC04D3052E0A}" type="pres">
      <dgm:prSet presAssocID="{50AC674B-C5AD-4B6B-BD3E-B999F0CC57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777E5C-1310-4AA1-892E-2DA9CC1BF11A}" type="pres">
      <dgm:prSet presAssocID="{50AC674B-C5AD-4B6B-BD3E-B999F0CC57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CD634A-1146-4932-969D-5DA9D85A3874}" type="pres">
      <dgm:prSet presAssocID="{50AC674B-C5AD-4B6B-BD3E-B999F0CC57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9384ED-D458-4D80-A5D3-D599FC36FA8E}" type="pres">
      <dgm:prSet presAssocID="{50AC674B-C5AD-4B6B-BD3E-B999F0CC57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60D89D-E60E-48D2-940F-D23D57C2448A}" type="pres">
      <dgm:prSet presAssocID="{50AC674B-C5AD-4B6B-BD3E-B999F0CC57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1ABEB5D-8EC6-46A0-B6D6-89CE1AB8FEAA}" type="presOf" srcId="{43853ACD-D0A6-40DC-8246-577B71217C1D}" destId="{5AD377C3-9E8E-45EB-A02E-CBAEC3442667}" srcOrd="0" destOrd="0" presId="urn:microsoft.com/office/officeart/2005/8/layout/vProcess5"/>
    <dgm:cxn modelId="{AF1C4CC5-2D9E-4628-AC6F-C9B598B6ABBD}" type="presOf" srcId="{66E9FA38-4210-4357-B3E7-44B8B0F66F8F}" destId="{841D43A5-8F57-4D83-96F1-CC04D3052E0A}" srcOrd="0" destOrd="0" presId="urn:microsoft.com/office/officeart/2005/8/layout/vProcess5"/>
    <dgm:cxn modelId="{E890D19D-77CC-4CA0-A0F0-FD9CEBB29A9B}" type="presOf" srcId="{080D0321-E714-4B9A-8A72-4924B6917F5D}" destId="{AACD634A-1146-4932-969D-5DA9D85A3874}" srcOrd="1" destOrd="0" presId="urn:microsoft.com/office/officeart/2005/8/layout/vProcess5"/>
    <dgm:cxn modelId="{68A91E08-EC57-4347-BD31-3CD15102305A}" type="presOf" srcId="{43853ACD-D0A6-40DC-8246-577B71217C1D}" destId="{C39384ED-D458-4D80-A5D3-D599FC36FA8E}" srcOrd="1" destOrd="0" presId="urn:microsoft.com/office/officeart/2005/8/layout/vProcess5"/>
    <dgm:cxn modelId="{8A281F9C-9A9F-4709-9FD7-94492793E6B5}" type="presOf" srcId="{AF855A6B-22A8-4207-BAAE-6B6E36025679}" destId="{80AA6BBC-F674-4FEB-9FC5-9058ED5BFA5D}" srcOrd="0" destOrd="0" presId="urn:microsoft.com/office/officeart/2005/8/layout/vProcess5"/>
    <dgm:cxn modelId="{3C2158C3-98DC-4004-8E9F-059DCD73987E}" type="presOf" srcId="{080D0321-E714-4B9A-8A72-4924B6917F5D}" destId="{EEFB57A0-1D68-48C7-85B4-208B05274E91}" srcOrd="0" destOrd="0" presId="urn:microsoft.com/office/officeart/2005/8/layout/vProcess5"/>
    <dgm:cxn modelId="{4A94212C-BFB9-43A4-A1DE-ABF1CAD9B0E1}" srcId="{50AC674B-C5AD-4B6B-BD3E-B999F0CC5732}" destId="{AF855A6B-22A8-4207-BAAE-6B6E36025679}" srcOrd="2" destOrd="0" parTransId="{F4510954-8A79-43F2-94D3-D9B369F01438}" sibTransId="{FAC8B074-6D73-432B-AB68-5AD8EBF2D076}"/>
    <dgm:cxn modelId="{4B898C60-352E-4A26-8FCE-46E305C24729}" srcId="{50AC674B-C5AD-4B6B-BD3E-B999F0CC5732}" destId="{080D0321-E714-4B9A-8A72-4924B6917F5D}" srcOrd="0" destOrd="0" parTransId="{C6FAC1B5-6AA1-4A10-9B85-5B374B628B57}" sibTransId="{66E9FA38-4210-4357-B3E7-44B8B0F66F8F}"/>
    <dgm:cxn modelId="{7626E316-127C-485A-A613-24542AC5A44F}" type="presOf" srcId="{747A0955-2B22-45F8-8348-3A3B09A785C0}" destId="{8C777E5C-1310-4AA1-892E-2DA9CC1BF11A}" srcOrd="0" destOrd="0" presId="urn:microsoft.com/office/officeart/2005/8/layout/vProcess5"/>
    <dgm:cxn modelId="{C236240F-9E03-4912-ACB0-9D6D4A79F7B2}" type="presOf" srcId="{50AC674B-C5AD-4B6B-BD3E-B999F0CC5732}" destId="{10B4BF21-0FA9-4F9E-AE4C-C21166F8936F}" srcOrd="0" destOrd="0" presId="urn:microsoft.com/office/officeart/2005/8/layout/vProcess5"/>
    <dgm:cxn modelId="{DC87A5A2-E76A-42B9-8AB5-42B9D0ECF8EF}" srcId="{50AC674B-C5AD-4B6B-BD3E-B999F0CC5732}" destId="{43853ACD-D0A6-40DC-8246-577B71217C1D}" srcOrd="1" destOrd="0" parTransId="{5E8365E0-C7F1-466A-9AD8-3CD352FC42CF}" sibTransId="{747A0955-2B22-45F8-8348-3A3B09A785C0}"/>
    <dgm:cxn modelId="{219872DF-2540-4472-A3E0-8208FF17E9D3}" type="presOf" srcId="{AF855A6B-22A8-4207-BAAE-6B6E36025679}" destId="{3560D89D-E60E-48D2-940F-D23D57C2448A}" srcOrd="1" destOrd="0" presId="urn:microsoft.com/office/officeart/2005/8/layout/vProcess5"/>
    <dgm:cxn modelId="{9EC9439E-2AD7-4AC9-9AB9-5413CA381EA2}" type="presParOf" srcId="{10B4BF21-0FA9-4F9E-AE4C-C21166F8936F}" destId="{0B3C4633-33F9-44C4-83DE-30989A2465F4}" srcOrd="0" destOrd="0" presId="urn:microsoft.com/office/officeart/2005/8/layout/vProcess5"/>
    <dgm:cxn modelId="{1A4CE41A-2002-471E-B217-01E203833F5D}" type="presParOf" srcId="{10B4BF21-0FA9-4F9E-AE4C-C21166F8936F}" destId="{EEFB57A0-1D68-48C7-85B4-208B05274E91}" srcOrd="1" destOrd="0" presId="urn:microsoft.com/office/officeart/2005/8/layout/vProcess5"/>
    <dgm:cxn modelId="{21A71F57-01EF-494F-9BAD-6E716F944063}" type="presParOf" srcId="{10B4BF21-0FA9-4F9E-AE4C-C21166F8936F}" destId="{5AD377C3-9E8E-45EB-A02E-CBAEC3442667}" srcOrd="2" destOrd="0" presId="urn:microsoft.com/office/officeart/2005/8/layout/vProcess5"/>
    <dgm:cxn modelId="{550C27B9-75DD-493C-AF5B-37EFE666D2EC}" type="presParOf" srcId="{10B4BF21-0FA9-4F9E-AE4C-C21166F8936F}" destId="{80AA6BBC-F674-4FEB-9FC5-9058ED5BFA5D}" srcOrd="3" destOrd="0" presId="urn:microsoft.com/office/officeart/2005/8/layout/vProcess5"/>
    <dgm:cxn modelId="{659FA53A-EC63-4E97-8402-0C4364B5D485}" type="presParOf" srcId="{10B4BF21-0FA9-4F9E-AE4C-C21166F8936F}" destId="{841D43A5-8F57-4D83-96F1-CC04D3052E0A}" srcOrd="4" destOrd="0" presId="urn:microsoft.com/office/officeart/2005/8/layout/vProcess5"/>
    <dgm:cxn modelId="{5F28A71C-FA7D-48CA-9946-FBE1A8D577A7}" type="presParOf" srcId="{10B4BF21-0FA9-4F9E-AE4C-C21166F8936F}" destId="{8C777E5C-1310-4AA1-892E-2DA9CC1BF11A}" srcOrd="5" destOrd="0" presId="urn:microsoft.com/office/officeart/2005/8/layout/vProcess5"/>
    <dgm:cxn modelId="{DFD78DAB-8410-4C08-8D00-D5DF2159413B}" type="presParOf" srcId="{10B4BF21-0FA9-4F9E-AE4C-C21166F8936F}" destId="{AACD634A-1146-4932-969D-5DA9D85A3874}" srcOrd="6" destOrd="0" presId="urn:microsoft.com/office/officeart/2005/8/layout/vProcess5"/>
    <dgm:cxn modelId="{29284367-1369-456E-B43C-C500EC4E7801}" type="presParOf" srcId="{10B4BF21-0FA9-4F9E-AE4C-C21166F8936F}" destId="{C39384ED-D458-4D80-A5D3-D599FC36FA8E}" srcOrd="7" destOrd="0" presId="urn:microsoft.com/office/officeart/2005/8/layout/vProcess5"/>
    <dgm:cxn modelId="{D5608D13-E5C4-4C04-8184-D2F95C2D1970}" type="presParOf" srcId="{10B4BF21-0FA9-4F9E-AE4C-C21166F8936F}" destId="{3560D89D-E60E-48D2-940F-D23D57C244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414556-8D58-4A3D-87C0-61BC683091D2}" type="doc">
      <dgm:prSet loTypeId="urn:microsoft.com/office/officeart/2005/8/layout/vList2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466709A5-AB59-416E-BD88-EC3A42894093}">
      <dgm:prSet/>
      <dgm:spPr/>
      <dgm:t>
        <a:bodyPr/>
        <a:lstStyle/>
        <a:p>
          <a:r>
            <a:rPr lang="hu-HU"/>
            <a:t>Túlzottan alázatosság – kisebbrendűség érzés – depresszió veszély</a:t>
          </a:r>
          <a:endParaRPr lang="en-US"/>
        </a:p>
      </dgm:t>
    </dgm:pt>
    <dgm:pt modelId="{14A3BF74-9EEB-4C05-8CCE-9DAFB7B8884C}" type="parTrans" cxnId="{DFEFD5D7-89C4-4A52-87C1-D8698D54ABDC}">
      <dgm:prSet/>
      <dgm:spPr/>
      <dgm:t>
        <a:bodyPr/>
        <a:lstStyle/>
        <a:p>
          <a:endParaRPr lang="en-US"/>
        </a:p>
      </dgm:t>
    </dgm:pt>
    <dgm:pt modelId="{43E236A9-797E-4480-96F3-3900E2583B8F}" type="sibTrans" cxnId="{DFEFD5D7-89C4-4A52-87C1-D8698D54ABDC}">
      <dgm:prSet/>
      <dgm:spPr/>
      <dgm:t>
        <a:bodyPr/>
        <a:lstStyle/>
        <a:p>
          <a:endParaRPr lang="en-US"/>
        </a:p>
      </dgm:t>
    </dgm:pt>
    <dgm:pt modelId="{296F1614-CF77-4CFB-B190-25DD58306D1C}">
      <dgm:prSet/>
      <dgm:spPr/>
      <dgm:t>
        <a:bodyPr/>
        <a:lstStyle/>
        <a:p>
          <a:r>
            <a:rPr lang="hu-HU"/>
            <a:t>Megalapozatlan magabiztosság – a perfekcionizmus /a tökéletességre törekvés/ veszélye. Sikertelenség esetén: depresszió, harag, bűntudat</a:t>
          </a:r>
          <a:endParaRPr lang="en-US"/>
        </a:p>
      </dgm:t>
    </dgm:pt>
    <dgm:pt modelId="{0257B825-CEB4-4B02-A57F-FF0721CB1F69}" type="parTrans" cxnId="{034515D9-4A6D-40D0-A5FF-FFC84C755225}">
      <dgm:prSet/>
      <dgm:spPr/>
      <dgm:t>
        <a:bodyPr/>
        <a:lstStyle/>
        <a:p>
          <a:endParaRPr lang="en-US"/>
        </a:p>
      </dgm:t>
    </dgm:pt>
    <dgm:pt modelId="{AAB5BA18-67B6-41C1-A244-FE06330A1779}" type="sibTrans" cxnId="{034515D9-4A6D-40D0-A5FF-FFC84C755225}">
      <dgm:prSet/>
      <dgm:spPr/>
      <dgm:t>
        <a:bodyPr/>
        <a:lstStyle/>
        <a:p>
          <a:endParaRPr lang="en-US"/>
        </a:p>
      </dgm:t>
    </dgm:pt>
    <dgm:pt modelId="{37E17830-2C91-4195-9709-F6062F67BA91}">
      <dgm:prSet/>
      <dgm:spPr/>
      <dgm:t>
        <a:bodyPr/>
        <a:lstStyle/>
        <a:p>
          <a:r>
            <a:rPr lang="hu-HU" dirty="0"/>
            <a:t>A helyes önértékelés alapjai: minden élethelyzetben elégedettség, konfliktus kezelési képesség, optimizmus = érzelmi biztonság </a:t>
          </a:r>
        </a:p>
      </dgm:t>
    </dgm:pt>
    <dgm:pt modelId="{27F2A93F-3B54-4030-A081-03A22F4DCD8D}" type="parTrans" cxnId="{820F9F42-D518-487B-A5BE-386738B64456}">
      <dgm:prSet/>
      <dgm:spPr/>
      <dgm:t>
        <a:bodyPr/>
        <a:lstStyle/>
        <a:p>
          <a:endParaRPr lang="en-US"/>
        </a:p>
      </dgm:t>
    </dgm:pt>
    <dgm:pt modelId="{D46BF66D-8D78-45B1-9B12-E9825DF5D9A3}" type="sibTrans" cxnId="{820F9F42-D518-487B-A5BE-386738B64456}">
      <dgm:prSet/>
      <dgm:spPr/>
      <dgm:t>
        <a:bodyPr/>
        <a:lstStyle/>
        <a:p>
          <a:endParaRPr lang="en-US"/>
        </a:p>
      </dgm:t>
    </dgm:pt>
    <dgm:pt modelId="{754EB273-2965-4BC6-946F-1F32218B7375}" type="pres">
      <dgm:prSet presAssocID="{1B414556-8D58-4A3D-87C0-61BC683091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ED25BC7-5477-4A4F-A573-37E73B43F590}" type="pres">
      <dgm:prSet presAssocID="{466709A5-AB59-416E-BD88-EC3A428940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9E8FE1-D16B-4FBA-8609-4A90AF1FB51D}" type="pres">
      <dgm:prSet presAssocID="{43E236A9-797E-4480-96F3-3900E2583B8F}" presName="spacer" presStyleCnt="0"/>
      <dgm:spPr/>
    </dgm:pt>
    <dgm:pt modelId="{8D8FA765-A057-49E1-B0C0-2450EB6C261A}" type="pres">
      <dgm:prSet presAssocID="{296F1614-CF77-4CFB-B190-25DD58306D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129829-3BE5-4804-BAC0-CDCA2A5F6C77}" type="pres">
      <dgm:prSet presAssocID="{AAB5BA18-67B6-41C1-A244-FE06330A1779}" presName="spacer" presStyleCnt="0"/>
      <dgm:spPr/>
    </dgm:pt>
    <dgm:pt modelId="{6CAEBB10-7E2A-46C1-9BE9-5D15A6CB9FF6}" type="pres">
      <dgm:prSet presAssocID="{37E17830-2C91-4195-9709-F6062F67BA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B57E81C-628A-4DF5-8443-D5E16BDCA475}" type="presOf" srcId="{296F1614-CF77-4CFB-B190-25DD58306D1C}" destId="{8D8FA765-A057-49E1-B0C0-2450EB6C261A}" srcOrd="0" destOrd="0" presId="urn:microsoft.com/office/officeart/2005/8/layout/vList2"/>
    <dgm:cxn modelId="{BC47B238-1D96-4CFE-95B7-9C95F900B2E1}" type="presOf" srcId="{466709A5-AB59-416E-BD88-EC3A42894093}" destId="{FED25BC7-5477-4A4F-A573-37E73B43F590}" srcOrd="0" destOrd="0" presId="urn:microsoft.com/office/officeart/2005/8/layout/vList2"/>
    <dgm:cxn modelId="{874BDF02-B960-4600-8E4F-E832E5701218}" type="presOf" srcId="{37E17830-2C91-4195-9709-F6062F67BA91}" destId="{6CAEBB10-7E2A-46C1-9BE9-5D15A6CB9FF6}" srcOrd="0" destOrd="0" presId="urn:microsoft.com/office/officeart/2005/8/layout/vList2"/>
    <dgm:cxn modelId="{034515D9-4A6D-40D0-A5FF-FFC84C755225}" srcId="{1B414556-8D58-4A3D-87C0-61BC683091D2}" destId="{296F1614-CF77-4CFB-B190-25DD58306D1C}" srcOrd="1" destOrd="0" parTransId="{0257B825-CEB4-4B02-A57F-FF0721CB1F69}" sibTransId="{AAB5BA18-67B6-41C1-A244-FE06330A1779}"/>
    <dgm:cxn modelId="{820F9F42-D518-487B-A5BE-386738B64456}" srcId="{1B414556-8D58-4A3D-87C0-61BC683091D2}" destId="{37E17830-2C91-4195-9709-F6062F67BA91}" srcOrd="2" destOrd="0" parTransId="{27F2A93F-3B54-4030-A081-03A22F4DCD8D}" sibTransId="{D46BF66D-8D78-45B1-9B12-E9825DF5D9A3}"/>
    <dgm:cxn modelId="{DFEFD5D7-89C4-4A52-87C1-D8698D54ABDC}" srcId="{1B414556-8D58-4A3D-87C0-61BC683091D2}" destId="{466709A5-AB59-416E-BD88-EC3A42894093}" srcOrd="0" destOrd="0" parTransId="{14A3BF74-9EEB-4C05-8CCE-9DAFB7B8884C}" sibTransId="{43E236A9-797E-4480-96F3-3900E2583B8F}"/>
    <dgm:cxn modelId="{CD945C4F-2021-4ABB-8172-0EE9419D1407}" type="presOf" srcId="{1B414556-8D58-4A3D-87C0-61BC683091D2}" destId="{754EB273-2965-4BC6-946F-1F32218B7375}" srcOrd="0" destOrd="0" presId="urn:microsoft.com/office/officeart/2005/8/layout/vList2"/>
    <dgm:cxn modelId="{6239A3A9-E52F-4567-845F-7662FA53A854}" type="presParOf" srcId="{754EB273-2965-4BC6-946F-1F32218B7375}" destId="{FED25BC7-5477-4A4F-A573-37E73B43F590}" srcOrd="0" destOrd="0" presId="urn:microsoft.com/office/officeart/2005/8/layout/vList2"/>
    <dgm:cxn modelId="{C40E70D4-9C4A-46CD-B07E-4FA12C663014}" type="presParOf" srcId="{754EB273-2965-4BC6-946F-1F32218B7375}" destId="{129E8FE1-D16B-4FBA-8609-4A90AF1FB51D}" srcOrd="1" destOrd="0" presId="urn:microsoft.com/office/officeart/2005/8/layout/vList2"/>
    <dgm:cxn modelId="{20D48ADD-511C-4058-8B29-7B71FE832190}" type="presParOf" srcId="{754EB273-2965-4BC6-946F-1F32218B7375}" destId="{8D8FA765-A057-49E1-B0C0-2450EB6C261A}" srcOrd="2" destOrd="0" presId="urn:microsoft.com/office/officeart/2005/8/layout/vList2"/>
    <dgm:cxn modelId="{B42A9511-6EB4-42F8-89E1-38BAC3C4EC1D}" type="presParOf" srcId="{754EB273-2965-4BC6-946F-1F32218B7375}" destId="{06129829-3BE5-4804-BAC0-CDCA2A5F6C77}" srcOrd="3" destOrd="0" presId="urn:microsoft.com/office/officeart/2005/8/layout/vList2"/>
    <dgm:cxn modelId="{B4219E6B-C47A-47C3-83BF-AB853D33F64D}" type="presParOf" srcId="{754EB273-2965-4BC6-946F-1F32218B7375}" destId="{6CAEBB10-7E2A-46C1-9BE9-5D15A6CB9F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0692-6595-4613-A231-5D1478FF23A6}" type="datetimeFigureOut">
              <a:rPr lang="hu-HU" smtClean="0"/>
              <a:pPr/>
              <a:t>2019.03.11.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669D-CFEA-43C5-BF32-2BC4541434D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33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08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02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93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51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0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669D-CFEA-43C5-BF32-2BC4541434D1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01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267BD74-F7A3-4852-895C-6F0E9F9ED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169ED643-66F2-4C3D-AC28-1C8804813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1C4C0396-E172-48DF-865C-B8D4F306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BDBE-F637-453E-96B1-6007C991046A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0057DFA-090E-48C7-A376-EC2B1170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D2269AF-0DB6-4F36-A76E-C17FA822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C5EE-1701-47BB-BE07-BC3DF7814F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48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EEF5034-014C-4DF1-AD9D-5EACE54A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1AEADC70-EAE4-472A-9FC9-B4A829BA4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E0419A31-9FD7-41FE-94A2-5B653A45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61F0-F40D-4FAD-A77E-79136474AE82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7EDA004-3450-4FF4-B4DB-746C9ED4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516E976D-3A8F-4E84-A162-B68ED601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8DAE-EB34-4C2D-BB23-E62FE3B79C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35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924E887-D986-4D44-B87B-EBF882C57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646BDD83-E0AA-4B87-95DE-831DE733D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E2D2B8E-0213-41B0-984B-1D8EDD8B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23E5-4E24-44D6-B79A-C95D172B4406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6BAB378B-D27C-48A2-8062-3147E38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4F87F8D3-DCC0-42F7-BA93-247B2EE9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7A17-B592-4C16-8209-A93CE1FBD9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8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4778973-6C4E-4559-B01F-06F2BF3A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DD7FC47-8EC7-4221-83C9-F336E8E9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62F6E26-30A4-4D51-A171-DB945463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04EB-AF19-45EA-A635-1AD25713BD23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18A25B6-8EA9-4D54-98D3-A2FFF7F7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78E8D6AB-0EA6-40AC-893C-2BBE6830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6BC0-D388-4BB2-B002-58D0CF11E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26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3EA1A98-F3E3-4223-8A3A-1738234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7E2BAF6-9390-476B-B490-B517C752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60E042C-B98F-438A-B597-698DFAEE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72A9-47B2-4211-9E3D-C5DC32059289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16E2F05C-46C9-449B-97A9-0BA810FC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66FC61E-E3D5-4358-A2EF-8D53784A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F5C5-C077-4F67-A8A6-3A46A93A05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0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FE92E9F-877A-4843-A51A-38B8A0D7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3B7B3A2-FD20-485D-A20C-5093902BF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492E4CF8-4CA7-40CC-97C7-FB01F86E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="" xmlns:a16="http://schemas.microsoft.com/office/drawing/2014/main" id="{AD9E8F5B-A00E-44DC-92A5-27AB96FE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3336-C135-49D1-92D6-3C6556C5EB52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="" xmlns:a16="http://schemas.microsoft.com/office/drawing/2014/main" id="{E32F93D9-79EB-4D7F-B1CE-A89BBCEE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="" xmlns:a16="http://schemas.microsoft.com/office/drawing/2014/main" id="{73597322-7AE6-478A-B076-EF973A93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E321-7B6B-49AB-A6B5-C1CFF2C7B4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84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0780ADF-3B98-455A-90D0-2026501A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F8404A4B-AAA4-4286-B3D7-43522F147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3E0C93EA-C3F4-4460-BF52-F03F411CB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E4FE337C-DD28-4708-8643-5C4222BF3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885DA26-B71D-468F-B61C-C70E73F23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="" xmlns:a16="http://schemas.microsoft.com/office/drawing/2014/main" id="{1E027532-6F3A-4F16-9B91-C484FFD6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6FE9-A033-488A-A0DF-88CE09DDCAA7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="" xmlns:a16="http://schemas.microsoft.com/office/drawing/2014/main" id="{6EAE6413-664C-4B13-8CE8-759B6526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="" xmlns:a16="http://schemas.microsoft.com/office/drawing/2014/main" id="{B54D31B4-AF0A-4847-9CBA-CE767263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FD7-29E8-443E-BF16-4E373EF9AF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CDC49DC-C0C1-4D50-99B4-C0F1F00D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="" xmlns:a16="http://schemas.microsoft.com/office/drawing/2014/main" id="{33AA2B55-1A0D-445B-9B23-0696B576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2FBF-3040-4D6E-A6F3-C92F454C59C3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="" xmlns:a16="http://schemas.microsoft.com/office/drawing/2014/main" id="{894ED005-D4CA-4C21-A449-B05D8AEC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="" xmlns:a16="http://schemas.microsoft.com/office/drawing/2014/main" id="{B44F5A23-02A9-4EC9-A21C-9B1EEBEB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D889-E11B-4625-97D8-7AD5DAD6E3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3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="" xmlns:a16="http://schemas.microsoft.com/office/drawing/2014/main" id="{4321D4B0-C94E-4D36-8AEB-22A26C3A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1F31-4F37-42D3-95B6-FBEBA9BB7115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="" xmlns:a16="http://schemas.microsoft.com/office/drawing/2014/main" id="{3EB12DC6-6599-484A-BD3D-75118523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="" xmlns:a16="http://schemas.microsoft.com/office/drawing/2014/main" id="{08B96AE2-BD23-4F00-8B85-9C85A77D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0415-ADF7-4FA4-8951-96079B17FC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263A2BD-93BF-4EEB-BB5A-28F2F7D6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E321DFE-BB15-44D9-992E-75365B6D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2B2351A8-AA34-4B0D-968E-4759AF5F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="" xmlns:a16="http://schemas.microsoft.com/office/drawing/2014/main" id="{BA827C38-6791-47D1-8583-7C4F4E37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4FDC-B523-45B2-B1D8-5E14D633EA4E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="" xmlns:a16="http://schemas.microsoft.com/office/drawing/2014/main" id="{CC61D112-8586-459D-8975-C6FC475A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="" xmlns:a16="http://schemas.microsoft.com/office/drawing/2014/main" id="{57B6897C-7125-4691-B480-BCF19C5D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1BAD-7EDF-4344-9612-A9ADEC501A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73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066FBD9-23F2-40E9-B815-1EDA51C1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BA4B8621-3B6F-4D72-ACFD-ABD4C6114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E46D4E2A-EA3E-47DB-A587-77417BDD7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="" xmlns:a16="http://schemas.microsoft.com/office/drawing/2014/main" id="{59EC47FD-496D-4C39-9FF4-93D3D031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97A7-B85D-4986-85D9-C57AE4DD5E23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="" xmlns:a16="http://schemas.microsoft.com/office/drawing/2014/main" id="{2C6DD741-C5E0-464A-93A5-8D9BAADC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="" xmlns:a16="http://schemas.microsoft.com/office/drawing/2014/main" id="{1F5BEDD5-FE60-4DF4-959D-7C61EDB5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9AAE-64F4-401D-9952-AA4781F633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8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="" xmlns:a16="http://schemas.microsoft.com/office/drawing/2014/main" id="{013DCF56-6EE0-40C3-BD2F-9C232DADC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="" xmlns:a16="http://schemas.microsoft.com/office/drawing/2014/main" id="{4CB34708-6AFC-453E-84F8-EED57E2D7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889157C2-764F-4B94-9E3B-816E9FAB3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08299-0FBD-45ED-8164-96C14E6E2D7C}" type="datetimeFigureOut">
              <a:rPr lang="hu-HU"/>
              <a:pPr>
                <a:defRPr/>
              </a:pPr>
              <a:t>2019.03.11.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2CD5CE12-37D7-40F2-85EF-6BA868AEE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0A783C2-4192-4394-BA63-F6B5B642B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61EEFA-29C9-4F80-9BEC-77EE2266E5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1" name="Cím 1">
            <a:extLst>
              <a:ext uri="{FF2B5EF4-FFF2-40B4-BE49-F238E27FC236}">
                <a16:creationId xmlns="" xmlns:a16="http://schemas.microsoft.com/office/drawing/2014/main" id="{923668F1-63E2-42FD-9134-1DEB897FBF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46875" y="1784350"/>
            <a:ext cx="4645025" cy="2889250"/>
          </a:xfrm>
        </p:spPr>
        <p:txBody>
          <a:bodyPr/>
          <a:lstStyle/>
          <a:p>
            <a:pPr algn="l"/>
            <a:r>
              <a:rPr lang="hu-HU" altLang="hu-HU" sz="3300" dirty="0">
                <a:solidFill>
                  <a:schemeClr val="bg1"/>
                </a:solidFill>
              </a:rPr>
              <a:t>A Magyar Református Presbiteri Szövetség</a:t>
            </a:r>
            <a:br>
              <a:rPr lang="hu-HU" altLang="hu-HU" sz="3300" dirty="0">
                <a:solidFill>
                  <a:schemeClr val="bg1"/>
                </a:solidFill>
              </a:rPr>
            </a:br>
            <a:r>
              <a:rPr lang="hu-HU" altLang="hu-HU" sz="3300" dirty="0">
                <a:solidFill>
                  <a:schemeClr val="bg1"/>
                </a:solidFill>
              </a:rPr>
              <a:t>Missziói és Diakóniai Bizottságának beszámolója</a:t>
            </a:r>
            <a:br>
              <a:rPr lang="hu-HU" altLang="hu-HU" sz="3300" dirty="0">
                <a:solidFill>
                  <a:schemeClr val="bg1"/>
                </a:solidFill>
              </a:rPr>
            </a:br>
            <a:r>
              <a:rPr lang="hu-HU" altLang="hu-HU" sz="33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52" name="Alcím 2">
            <a:extLst>
              <a:ext uri="{FF2B5EF4-FFF2-40B4-BE49-F238E27FC236}">
                <a16:creationId xmlns="" xmlns:a16="http://schemas.microsoft.com/office/drawing/2014/main" id="{5C03BFEB-A755-42A3-B1D9-33215CF7C3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46875" y="4751388"/>
            <a:ext cx="4645025" cy="1147762"/>
          </a:xfrm>
        </p:spPr>
        <p:txBody>
          <a:bodyPr/>
          <a:lstStyle/>
          <a:p>
            <a:pPr algn="l"/>
            <a:r>
              <a:rPr lang="hu-HU" altLang="hu-HU" sz="1900">
                <a:solidFill>
                  <a:schemeClr val="bg1"/>
                </a:solidFill>
              </a:rPr>
              <a:t>Összeállította:</a:t>
            </a:r>
          </a:p>
          <a:p>
            <a:pPr algn="l"/>
            <a:r>
              <a:rPr lang="hu-HU" altLang="hu-HU" sz="1900">
                <a:solidFill>
                  <a:schemeClr val="bg1"/>
                </a:solidFill>
              </a:rPr>
              <a:t>Dr. Tóth János</a:t>
            </a:r>
          </a:p>
          <a:p>
            <a:pPr algn="l"/>
            <a:r>
              <a:rPr lang="hu-HU" altLang="hu-HU" sz="1900">
                <a:solidFill>
                  <a:schemeClr val="bg1"/>
                </a:solidFill>
              </a:rPr>
              <a:t>bizottsági elnök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2456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5" name="Kép 4">
            <a:extLst>
              <a:ext uri="{FF2B5EF4-FFF2-40B4-BE49-F238E27FC236}">
                <a16:creationId xmlns="" xmlns:a16="http://schemas.microsoft.com/office/drawing/2014/main" id="{5B6DA74B-2FF2-49AD-9463-70C43FAE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3288"/>
            <a:ext cx="40481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fa, kültéri, óra, torony látható&#10;&#10;Ez egy automatikusan létrehozott leírás.">
            <a:extLst>
              <a:ext uri="{FF2B5EF4-FFF2-40B4-BE49-F238E27FC236}">
                <a16:creationId xmlns="" xmlns:a16="http://schemas.microsoft.com/office/drawing/2014/main" id="{181086FD-E669-4DE8-877C-007ADBAA4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3" r="-1" b="6782"/>
          <a:stretch/>
        </p:blipFill>
        <p:spPr>
          <a:xfrm>
            <a:off x="5797543" y="9842"/>
            <a:ext cx="6394152" cy="6857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5E58A51-635A-4029-8172-0D1B087A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21. Kárpát-medencei presbiteri konferencia, Mezőtúr</a:t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3200" b="1" i="1" dirty="0">
                <a:solidFill>
                  <a:srgbClr val="000000"/>
                </a:solidFill>
              </a:rPr>
              <a:t>A református presbiter imádságos élete </a:t>
            </a:r>
            <a:r>
              <a:rPr lang="hu-HU" sz="2800" b="1" i="1" dirty="0">
                <a:solidFill>
                  <a:srgbClr val="000000"/>
                </a:solidFill>
              </a:rPr>
              <a:t/>
            </a:r>
            <a:br>
              <a:rPr lang="hu-HU" sz="2800" b="1" i="1" dirty="0">
                <a:solidFill>
                  <a:srgbClr val="000000"/>
                </a:solidFill>
              </a:rPr>
            </a:br>
            <a:r>
              <a:rPr lang="hu-HU" sz="2400" b="1" i="1" dirty="0">
                <a:solidFill>
                  <a:srgbClr val="000000"/>
                </a:solidFill>
              </a:rPr>
              <a:t>/”Az én házam imádság háza”/</a:t>
            </a:r>
            <a:endParaRPr lang="hu-HU" sz="2400" b="1" dirty="0">
              <a:solidFill>
                <a:srgbClr val="0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051DC08-EA83-4641-991D-CC3FD5EF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589639"/>
            <a:ext cx="4706803" cy="378883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hu-HU" sz="1900" dirty="0">
              <a:solidFill>
                <a:srgbClr val="000000"/>
              </a:solidFill>
            </a:endParaRPr>
          </a:p>
          <a:p>
            <a:r>
              <a:rPr lang="hu-HU" sz="3100" dirty="0">
                <a:solidFill>
                  <a:srgbClr val="000000"/>
                </a:solidFill>
              </a:rPr>
              <a:t>Tartalmas előadások</a:t>
            </a:r>
          </a:p>
          <a:p>
            <a:r>
              <a:rPr lang="hu-HU" sz="3100" dirty="0">
                <a:solidFill>
                  <a:srgbClr val="000000"/>
                </a:solidFill>
              </a:rPr>
              <a:t>Lelki élményt nyújtó zenei szolgálatok</a:t>
            </a:r>
          </a:p>
          <a:p>
            <a:r>
              <a:rPr lang="hu-HU" sz="3100" b="1" dirty="0">
                <a:solidFill>
                  <a:srgbClr val="000000"/>
                </a:solidFill>
              </a:rPr>
              <a:t>Elgondolkodtatóan alacsony részvételi aktivitás az anyaországból</a:t>
            </a:r>
          </a:p>
          <a:p>
            <a:r>
              <a:rPr lang="hu-HU" sz="3100" dirty="0">
                <a:solidFill>
                  <a:srgbClr val="000000"/>
                </a:solidFill>
              </a:rPr>
              <a:t>Kifejezetten negatív üzenet a határon túli szervezetek felé…</a:t>
            </a:r>
          </a:p>
          <a:p>
            <a:r>
              <a:rPr lang="hu-HU" sz="3100" dirty="0">
                <a:solidFill>
                  <a:srgbClr val="000000"/>
                </a:solidFill>
              </a:rPr>
              <a:t>Mi az oka az érdektelenségnek ? </a:t>
            </a:r>
          </a:p>
          <a:p>
            <a:r>
              <a:rPr lang="hu-HU" sz="3100" dirty="0">
                <a:solidFill>
                  <a:srgbClr val="000000"/>
                </a:solidFill>
              </a:rPr>
              <a:t>Milyen tanulságok vannak ?</a:t>
            </a:r>
          </a:p>
          <a:p>
            <a:r>
              <a:rPr lang="hu-HU" sz="3100" dirty="0">
                <a:solidFill>
                  <a:srgbClr val="000000"/>
                </a:solidFill>
              </a:rPr>
              <a:t>Milyen következtetéseket kell levonnunk ?</a:t>
            </a:r>
          </a:p>
          <a:p>
            <a:endParaRPr lang="hu-HU" sz="1900" dirty="0">
              <a:solidFill>
                <a:srgbClr val="000000"/>
              </a:solidFill>
            </a:endParaRPr>
          </a:p>
          <a:p>
            <a:endParaRPr lang="hu-HU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épernyőkép látható&#10;&#10;Ez egy automatikusan létrehozott leírás.">
            <a:extLst>
              <a:ext uri="{FF2B5EF4-FFF2-40B4-BE49-F238E27FC236}">
                <a16:creationId xmlns="" xmlns:a16="http://schemas.microsoft.com/office/drawing/2014/main" id="{6F2D6603-556C-4FB6-AF33-F54B704CF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-1" b="1800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12218CB-EB45-4B08-BE8D-B133F4D4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36" y="481620"/>
            <a:ext cx="4803636" cy="1311664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0000"/>
                </a:solidFill>
              </a:rPr>
              <a:t>A területi szervezetek programjai a missziói terv tükrében – a rendelkezésre álló adatok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A3E5A90-A3EE-4045-AD66-514569346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1" y="2431227"/>
            <a:ext cx="4706803" cy="3788830"/>
          </a:xfrm>
        </p:spPr>
        <p:txBody>
          <a:bodyPr anchor="ctr">
            <a:normAutofit fontScale="85000" lnSpcReduction="20000"/>
          </a:bodyPr>
          <a:lstStyle/>
          <a:p>
            <a:r>
              <a:rPr lang="hu-HU" sz="2600" b="1" dirty="0">
                <a:solidFill>
                  <a:srgbClr val="000000"/>
                </a:solidFill>
              </a:rPr>
              <a:t>A megyei konferenciák témái között az imádsággal kapcsolatos előadások aránya alacsony</a:t>
            </a:r>
            <a:r>
              <a:rPr lang="hu-HU" sz="2600" dirty="0">
                <a:solidFill>
                  <a:srgbClr val="000000"/>
                </a:solidFill>
              </a:rPr>
              <a:t>.</a:t>
            </a:r>
          </a:p>
          <a:p>
            <a:r>
              <a:rPr lang="hu-HU" sz="2600" dirty="0">
                <a:solidFill>
                  <a:srgbClr val="000000"/>
                </a:solidFill>
              </a:rPr>
              <a:t>A Tiszántúli Egyházkerület „Hirdesd az Igét” programjához jól illeszkedett a téma, a területi szervezetek csatlakozhattak.</a:t>
            </a:r>
          </a:p>
          <a:p>
            <a:r>
              <a:rPr lang="hu-HU" sz="2600" dirty="0">
                <a:solidFill>
                  <a:srgbClr val="000000"/>
                </a:solidFill>
              </a:rPr>
              <a:t>Néhány előadás témája előremutató a 2019-es év missziói gondolatára: református identitás, a presbiter személyisége, közösségépítés, gyülekezetépítés, stb.</a:t>
            </a:r>
          </a:p>
          <a:p>
            <a:r>
              <a:rPr lang="hu-HU" sz="2600" dirty="0">
                <a:solidFill>
                  <a:srgbClr val="000000"/>
                </a:solidFill>
              </a:rPr>
              <a:t>Az alkalmakon való részvételi aktivitás általában jónak mondható.</a:t>
            </a:r>
          </a:p>
          <a:p>
            <a:endParaRPr lang="hu-HU" sz="2000" dirty="0">
              <a:solidFill>
                <a:srgbClr val="000000"/>
              </a:solidFill>
            </a:endParaRPr>
          </a:p>
          <a:p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B558F58E-93BA-44A3-BCDA-585AFF2E4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234EB664-4F1C-463B-BEC9-9134600C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71011"/>
            <a:ext cx="5257803" cy="24271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300" dirty="0"/>
              <a:t>Az </a:t>
            </a:r>
            <a:r>
              <a:rPr lang="en-US" sz="5300" dirty="0" err="1"/>
              <a:t>Imádság</a:t>
            </a:r>
            <a:r>
              <a:rPr lang="en-US" sz="5300" dirty="0"/>
              <a:t> </a:t>
            </a:r>
            <a:r>
              <a:rPr lang="en-US" sz="5300" dirty="0" err="1"/>
              <a:t>Éve</a:t>
            </a:r>
            <a:r>
              <a:rPr lang="en-US" sz="5300" dirty="0"/>
              <a:t> a </a:t>
            </a:r>
            <a:r>
              <a:rPr lang="en-US" sz="5300" dirty="0" err="1"/>
              <a:t>Presbiterben</a:t>
            </a:r>
            <a:r>
              <a:rPr lang="hu-HU" sz="5300" dirty="0"/>
              <a:t>:</a:t>
            </a:r>
            <a:br>
              <a:rPr lang="hu-HU" sz="5300" dirty="0"/>
            </a:br>
            <a:r>
              <a:rPr lang="hu-HU" sz="5300" dirty="0"/>
              <a:t/>
            </a:r>
            <a:br>
              <a:rPr lang="hu-HU" sz="5300" dirty="0"/>
            </a:br>
            <a:r>
              <a:rPr lang="hu-HU" sz="4900" b="1" dirty="0"/>
              <a:t>méltányos és minőségi reprezentáció</a:t>
            </a:r>
            <a:endParaRPr lang="en-US" sz="49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CD0BBC1-A7D4-445D-98AC-95A6A45D8E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 descr="A képen szöveg, újság látható&#10;&#10;Ez egy automatikusan létrehozott leírás.">
            <a:extLst>
              <a:ext uri="{FF2B5EF4-FFF2-40B4-BE49-F238E27FC236}">
                <a16:creationId xmlns="" xmlns:a16="http://schemas.microsoft.com/office/drawing/2014/main" id="{54716C8B-ED37-425F-B484-359CD8336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0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6279020-475D-469D-98AC-7BED400E5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4" y="463778"/>
            <a:ext cx="4821936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5B6771A7-E9EF-45B7-AF5B-12C56EAB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64" y="167552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Nemzeti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imana</a:t>
            </a:r>
            <a:r>
              <a:rPr lang="hu-HU" sz="5400" dirty="0">
                <a:solidFill>
                  <a:srgbClr val="FFFFFF"/>
                </a:solidFill>
              </a:rPr>
              <a:t>p</a:t>
            </a:r>
            <a:br>
              <a:rPr lang="hu-HU" sz="5400" dirty="0">
                <a:solidFill>
                  <a:srgbClr val="FFFFFF"/>
                </a:solidFill>
              </a:rPr>
            </a:br>
            <a:r>
              <a:rPr lang="hu-HU" sz="3100" dirty="0">
                <a:solidFill>
                  <a:srgbClr val="FFFFFF"/>
                </a:solidFill>
              </a:rPr>
              <a:t>az ökumenikus imahéten</a:t>
            </a:r>
            <a:r>
              <a:rPr lang="hu-HU" sz="5400" dirty="0">
                <a:solidFill>
                  <a:srgbClr val="FFFFFF"/>
                </a:solidFill>
              </a:rPr>
              <a:t/>
            </a:r>
            <a:br>
              <a:rPr lang="hu-HU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8EF2358-8A2D-474F-9A5A-78CCAA4D4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7" y="2426818"/>
            <a:ext cx="4350916" cy="399763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 descr="A képen vázlat, szöveg látható&#10;&#10;Ez egy automatikusan létrehozott leírás.">
            <a:extLst>
              <a:ext uri="{FF2B5EF4-FFF2-40B4-BE49-F238E27FC236}">
                <a16:creationId xmlns="" xmlns:a16="http://schemas.microsoft.com/office/drawing/2014/main" id="{F70A268C-9546-45F6-A88E-DE692DCBA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22" y="2426818"/>
            <a:ext cx="458181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1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1BFE4C7-4F91-443D-A8C6-25EE4853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graphicFrame>
        <p:nvGraphicFramePr>
          <p:cNvPr id="14" name="Tartalom helye 2">
            <a:extLst>
              <a:ext uri="{FF2B5EF4-FFF2-40B4-BE49-F238E27FC236}">
                <a16:creationId xmlns="" xmlns:a16="http://schemas.microsoft.com/office/drawing/2014/main" id="{37BDE39D-C9D4-459C-AFE2-32ACBE247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734364"/>
              </p:ext>
            </p:extLst>
          </p:nvPr>
        </p:nvGraphicFramePr>
        <p:xfrm>
          <a:off x="838200" y="9445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F75F6315-78D4-4353-ADF7-CCCC9BAFAC91}"/>
              </a:ext>
            </a:extLst>
          </p:cNvPr>
          <p:cNvSpPr txBox="1"/>
          <p:nvPr/>
        </p:nvSpPr>
        <p:spPr>
          <a:xfrm>
            <a:off x="2222090" y="612407"/>
            <a:ext cx="7294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/>
              <a:t>Következtetések és kérdések</a:t>
            </a:r>
          </a:p>
        </p:txBody>
      </p:sp>
    </p:spTree>
    <p:extLst>
      <p:ext uri="{BB962C8B-B14F-4D97-AF65-F5344CB8AC3E}">
        <p14:creationId xmlns:p14="http://schemas.microsoft.com/office/powerpoint/2010/main" val="168021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A495F8E3-5243-4F02-AC53-F05721B35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5280F9F-2129-4B35-86B4-8A4267DFA3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079E950F-26FD-49A5-8CFB-664703BE51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A957C5C2-2E01-464B-97B4-1981AF0523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53B7BE02-9D75-4EBB-879B-D7B75937FC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="" xmlns:a16="http://schemas.microsoft.com/office/drawing/2014/main" id="{0D9536D6-02B7-4110-BF2B-17B08DDFE7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ADA6B83F-32F5-4D8C-AA2F-53A4FA125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="" xmlns:a16="http://schemas.microsoft.com/office/drawing/2014/main" id="{AE2FF24D-C357-4073-8093-410279D42F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="" xmlns:a16="http://schemas.microsoft.com/office/drawing/2014/main" id="{7A7D5D9E-853D-4831-B45D-ED773133B8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5D185781-4FC4-4AF1-B231-942FDE9634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CC270413-B0D3-4A07-BD1B-E9254A989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2C47358D-4669-406F-AC20-6D169951BE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="" xmlns:a16="http://schemas.microsoft.com/office/drawing/2014/main" id="{328C9057-3C8A-45CB-A084-4AD4535CDC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="" xmlns:a16="http://schemas.microsoft.com/office/drawing/2014/main" id="{D204A0F9-30D5-4D9E-9019-95DEDCFFE8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F9CC2C27-C82D-467C-836F-F166E7059B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F680CD9A-5DEE-446A-A951-936A1B2D12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="" xmlns:a16="http://schemas.microsoft.com/office/drawing/2014/main" id="{90F745C0-6118-47A3-85AB-A412FE581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="" xmlns:a16="http://schemas.microsoft.com/office/drawing/2014/main" id="{3CEC5B1E-7348-4ACE-B1DD-E53926EB7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="" xmlns:a16="http://schemas.microsoft.com/office/drawing/2014/main" id="{F96B7951-47C0-4555-9A22-86491610F4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ACD5C04A-A4EA-432A-A9B5-F84F41D745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B33C957B-D207-438D-9823-4FF59328F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EF79D782-A9ED-4AEE-B67D-DDD6F1CB5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E6C9F140-6D17-42C4-96E2-F124090D4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="" xmlns:a16="http://schemas.microsoft.com/office/drawing/2014/main" id="{EE0A3AEC-72D0-4759-A596-564927A0C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A027B02-EC1B-499B-B4F5-7221EC8D84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Cím 4">
            <a:extLst>
              <a:ext uri="{FF2B5EF4-FFF2-40B4-BE49-F238E27FC236}">
                <a16:creationId xmlns="" xmlns:a16="http://schemas.microsoft.com/office/drawing/2014/main" id="{A1280747-537C-44B1-94C9-3F85BE6B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48" y="2075688"/>
            <a:ext cx="8677656" cy="1746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Missziói terv és javaslatok 2019-re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3FF61322-D5B5-49C0-A76B-178BDE28D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5648" y="3881568"/>
            <a:ext cx="8677656" cy="12315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Viseljetek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gondot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tehát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magatokra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egész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nyájra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amelynek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őrizőivé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tett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titeket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Szentlélek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…” </a:t>
            </a:r>
            <a:r>
              <a:rPr lang="hu-HU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(Ap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Csel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20,28)</a:t>
            </a:r>
          </a:p>
        </p:txBody>
      </p:sp>
    </p:spTree>
    <p:extLst>
      <p:ext uri="{BB962C8B-B14F-4D97-AF65-F5344CB8AC3E}">
        <p14:creationId xmlns:p14="http://schemas.microsoft.com/office/powerpoint/2010/main" val="342225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EB49750-3B00-4D1C-A94C-5FD8CB84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732722" cy="479540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vezérige tartalmi és formai üzenete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>
                <a:solidFill>
                  <a:srgbClr val="FFFFFF"/>
                </a:solidFill>
              </a:rPr>
              <a:t/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sz="3200" i="1" dirty="0">
                <a:solidFill>
                  <a:srgbClr val="FFFFFF"/>
                </a:solidFill>
              </a:rPr>
              <a:t>Pál apostol</a:t>
            </a:r>
            <a:br>
              <a:rPr lang="hu-HU" sz="3200" i="1" dirty="0">
                <a:solidFill>
                  <a:srgbClr val="FFFFFF"/>
                </a:solidFill>
              </a:rPr>
            </a:br>
            <a:r>
              <a:rPr lang="hu-HU" sz="3200" i="1" dirty="0">
                <a:solidFill>
                  <a:srgbClr val="FFFFFF"/>
                </a:solidFill>
              </a:rPr>
              <a:t>egészségtudományos bölcsessége</a:t>
            </a:r>
            <a:endParaRPr lang="hu-HU" sz="3200" dirty="0">
              <a:solidFill>
                <a:srgbClr val="FFFFFF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="" xmlns:a16="http://schemas.microsoft.com/office/drawing/2014/main" id="{09B9975E-6D99-463B-B0F4-F1A90E4B4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197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33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ím 3">
            <a:extLst>
              <a:ext uri="{FF2B5EF4-FFF2-40B4-BE49-F238E27FC236}">
                <a16:creationId xmlns="" xmlns:a16="http://schemas.microsoft.com/office/drawing/2014/main" id="{7BBF68F1-B7D0-40D2-8AE3-B0F6331C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286" y="793009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Viselj gondot magadra…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578B7581-1DF6-4A34-A539-B84B0D07A68D}"/>
              </a:ext>
            </a:extLst>
          </p:cNvPr>
          <p:cNvSpPr txBox="1"/>
          <p:nvPr/>
        </p:nvSpPr>
        <p:spPr>
          <a:xfrm>
            <a:off x="4040387" y="3429000"/>
            <a:ext cx="42062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Hogyan értelmezzük,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mi a tartalma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a magunkról való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gondot viselésnek ?</a:t>
            </a:r>
          </a:p>
        </p:txBody>
      </p:sp>
    </p:spTree>
    <p:extLst>
      <p:ext uri="{BB962C8B-B14F-4D97-AF65-F5344CB8AC3E}">
        <p14:creationId xmlns:p14="http://schemas.microsoft.com/office/powerpoint/2010/main" val="791016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AFEB98AF-BDA6-410F-B038-C0CAEC25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magamra való gondviselés alkalmassági feltételei 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4DF1DEE4-FFBB-40CA-A6FE-F9562A3EF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5629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7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4505C23-674B-4195-81D6-0C127FEAE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ím 2">
            <a:extLst>
              <a:ext uri="{FF2B5EF4-FFF2-40B4-BE49-F238E27FC236}">
                <a16:creationId xmlns="" xmlns:a16="http://schemas.microsoft.com/office/drawing/2014/main" id="{A50A1200-F973-4535-8355-0706491A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68" y="5564788"/>
            <a:ext cx="7719381" cy="1096331"/>
          </a:xfrm>
        </p:spPr>
        <p:txBody>
          <a:bodyPr>
            <a:noAutofit/>
          </a:bodyPr>
          <a:lstStyle/>
          <a:p>
            <a:r>
              <a:rPr lang="hu-HU" sz="2800" b="1" dirty="0"/>
              <a:t/>
            </a:r>
            <a:br>
              <a:rPr lang="hu-HU" sz="2800" b="1" dirty="0"/>
            </a:br>
            <a:r>
              <a:rPr lang="hu-HU" sz="4000" b="1" dirty="0"/>
              <a:t>AZ ŐSZINTE ÖNVIZSGÁLAT LEHETŐSÉGE ÉS FELELŐSSÉGE</a:t>
            </a:r>
            <a:r>
              <a:rPr lang="hu-HU" sz="2800" b="1" dirty="0"/>
              <a:t/>
            </a:r>
            <a:br>
              <a:rPr lang="hu-HU" sz="2800" b="1" dirty="0"/>
            </a:br>
            <a:endParaRPr lang="hu-HU" sz="2800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5C9B8F0-FF66-4C15-BD05-E86B87331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Tartalom helye 3">
            <a:extLst>
              <a:ext uri="{FF2B5EF4-FFF2-40B4-BE49-F238E27FC236}">
                <a16:creationId xmlns="" xmlns:a16="http://schemas.microsoft.com/office/drawing/2014/main" id="{DFE7A5F0-47C6-4366-AF5E-3C95D2A5E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7123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3D7CD739-4926-42DD-B8BA-4809B990946E}"/>
              </a:ext>
            </a:extLst>
          </p:cNvPr>
          <p:cNvSpPr txBox="1"/>
          <p:nvPr/>
        </p:nvSpPr>
        <p:spPr>
          <a:xfrm>
            <a:off x="7922634" y="3586349"/>
            <a:ext cx="394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Alkalmas vagyok-e ?</a:t>
            </a:r>
          </a:p>
        </p:txBody>
      </p:sp>
    </p:spTree>
    <p:extLst>
      <p:ext uri="{BB962C8B-B14F-4D97-AF65-F5344CB8AC3E}">
        <p14:creationId xmlns:p14="http://schemas.microsoft.com/office/powerpoint/2010/main" val="30552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1F3B1B8F-8C17-441F-B2C1-5A538BFE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Beszámoló-tervezet és konzultációs célzatú összeállítás a MRPSz 2019. márc. 02-i elnökségi ülésére</a:t>
            </a:r>
          </a:p>
        </p:txBody>
      </p:sp>
      <p:pic>
        <p:nvPicPr>
          <p:cNvPr id="6" name="Kép 5" descr="A képen épület, kültéri, égbolt, óra látható&#10;&#10;Ez egy automatikusan létrehozott leírás.">
            <a:extLst>
              <a:ext uri="{FF2B5EF4-FFF2-40B4-BE49-F238E27FC236}">
                <a16:creationId xmlns="" xmlns:a16="http://schemas.microsoft.com/office/drawing/2014/main" id="{A3C6D7B8-1F56-4C37-9AFB-195FAE521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7" y="307731"/>
            <a:ext cx="3108162" cy="399763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A623877A-A6D1-47CB-9ED1-F7FBBA55F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98" y="307731"/>
            <a:ext cx="4393007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6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B66F6E8-4D4A-4907-940A-774703A2D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F1F5A56-E82B-4FD5-9025-B72896FFBB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ím 5">
            <a:extLst>
              <a:ext uri="{FF2B5EF4-FFF2-40B4-BE49-F238E27FC236}">
                <a16:creationId xmlns="" xmlns:a16="http://schemas.microsoft.com/office/drawing/2014/main" id="{CA888C79-BA74-4859-9A25-5BFB8A76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Autofit/>
          </a:bodyPr>
          <a:lstStyle/>
          <a:p>
            <a:r>
              <a:rPr lang="hu-HU" sz="3200" b="1" dirty="0"/>
              <a:t>Gyakran kimutatható</a:t>
            </a:r>
            <a:br>
              <a:rPr lang="hu-HU" sz="3200" b="1" dirty="0"/>
            </a:br>
            <a:r>
              <a:rPr lang="hu-HU" sz="3200" b="1" dirty="0"/>
              <a:t>és pszichológiai gondozást igényló </a:t>
            </a:r>
            <a:br>
              <a:rPr lang="hu-HU" sz="3200" b="1" dirty="0"/>
            </a:br>
            <a:r>
              <a:rPr lang="hu-HU" sz="3200" b="1" dirty="0"/>
              <a:t>problémák, amiken változtatni kell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2EB5B534-0832-4343-A725-BF369AFFF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748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71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47E9E03-9BFA-4B61-A1BB-BB95F5DD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Közös pszichés és teológiai problémák</a:t>
            </a:r>
          </a:p>
        </p:txBody>
      </p:sp>
      <p:graphicFrame>
        <p:nvGraphicFramePr>
          <p:cNvPr id="15" name="Tartalom helye 2">
            <a:extLst>
              <a:ext uri="{FF2B5EF4-FFF2-40B4-BE49-F238E27FC236}">
                <a16:creationId xmlns="" xmlns:a16="http://schemas.microsoft.com/office/drawing/2014/main" id="{8B27C06E-0467-4EFD-864B-C2AFDD5CD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816739"/>
              </p:ext>
            </p:extLst>
          </p:nvPr>
        </p:nvGraphicFramePr>
        <p:xfrm>
          <a:off x="5194300" y="451259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69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B26D9D4-4C30-4885-9DF3-CAE94F07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chemeClr val="accent1"/>
                </a:solidFill>
              </a:rPr>
              <a:t>A keresztyén identitás általános kérdése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9EAFB8E-5B06-430F-8793-B45BFCFE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7" y="1142006"/>
            <a:ext cx="6377769" cy="4930246"/>
          </a:xfrm>
        </p:spPr>
        <p:txBody>
          <a:bodyPr anchor="ctr">
            <a:normAutofit fontScale="25000" lnSpcReduction="20000"/>
          </a:bodyPr>
          <a:lstStyle/>
          <a:p>
            <a:r>
              <a:rPr lang="hu-HU" sz="9600" dirty="0"/>
              <a:t>Az önmagunkkal való azonosulás feladata</a:t>
            </a:r>
          </a:p>
          <a:p>
            <a:r>
              <a:rPr lang="hu-HU" sz="9600" dirty="0"/>
              <a:t>A személyiségfejlődés része az éntudat és önazonosság kialakulása</a:t>
            </a:r>
          </a:p>
          <a:p>
            <a:r>
              <a:rPr lang="hu-HU" sz="9600" dirty="0"/>
              <a:t>Az ember kívül került önmagán /szerepek, elvárások, minták, modellek/</a:t>
            </a:r>
          </a:p>
          <a:p>
            <a:r>
              <a:rPr lang="hu-HU" sz="9600" dirty="0"/>
              <a:t>Jézus: aki mindig azonos önmagával, mert azt akarja, hogy rajta keresztül Isten legyen láthatóvá </a:t>
            </a:r>
            <a:r>
              <a:rPr lang="hu-HU" sz="9600" i="1" dirty="0"/>
              <a:t>/”Aki engem lát, látja az Atyát” </a:t>
            </a:r>
            <a:r>
              <a:rPr lang="hu-HU" sz="9600" i="1" dirty="0" err="1"/>
              <a:t>Jn</a:t>
            </a:r>
            <a:r>
              <a:rPr lang="hu-HU" sz="9600" i="1" dirty="0"/>
              <a:t> 14,9/</a:t>
            </a:r>
          </a:p>
          <a:p>
            <a:r>
              <a:rPr lang="hu-HU" sz="9600" dirty="0"/>
              <a:t>A végső és legteljesebb azonosulási pont: Isten </a:t>
            </a:r>
          </a:p>
          <a:p>
            <a:r>
              <a:rPr lang="hu-HU" sz="9600" dirty="0"/>
              <a:t>Azért lehet vele azonosulni, mert ő azonosult velünk Krisztusban </a:t>
            </a:r>
            <a:r>
              <a:rPr lang="hu-HU" sz="9600" i="1" dirty="0"/>
              <a:t>/”</a:t>
            </a:r>
            <a:r>
              <a:rPr lang="hu-HU" sz="9600" i="1" dirty="0" err="1"/>
              <a:t>unio</a:t>
            </a:r>
            <a:r>
              <a:rPr lang="hu-HU" sz="9600" i="1" dirty="0"/>
              <a:t> </a:t>
            </a:r>
            <a:r>
              <a:rPr lang="hu-HU" sz="9600" i="1" dirty="0" err="1"/>
              <a:t>mystica</a:t>
            </a:r>
            <a:r>
              <a:rPr lang="hu-HU" sz="9600" i="1" dirty="0"/>
              <a:t> cum </a:t>
            </a:r>
            <a:r>
              <a:rPr lang="hu-HU" sz="9600" i="1" dirty="0" err="1"/>
              <a:t>Christo</a:t>
            </a:r>
            <a:r>
              <a:rPr lang="hu-HU" sz="9600" i="1" dirty="0"/>
              <a:t>” </a:t>
            </a:r>
            <a:r>
              <a:rPr lang="hu-HU" sz="9600" dirty="0"/>
              <a:t>– „Élek többé nem én, hanem él bennem a Krisztus.”</a:t>
            </a:r>
          </a:p>
          <a:p>
            <a:r>
              <a:rPr lang="hu-HU" sz="9600" dirty="0"/>
              <a:t>A református identitás jellemzőinek biztos ismerete</a:t>
            </a:r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14968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F924629-8156-46DE-8612-AA56393C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6" y="232895"/>
            <a:ext cx="5120114" cy="1692794"/>
          </a:xfrm>
        </p:spPr>
        <p:txBody>
          <a:bodyPr>
            <a:normAutofit/>
          </a:bodyPr>
          <a:lstStyle/>
          <a:p>
            <a:r>
              <a:rPr lang="hu-HU" dirty="0"/>
              <a:t>A református identitás aktualitásai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6CABF24-2441-4F77-BF2E-0A11BEA9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3" y="2316480"/>
            <a:ext cx="5662351" cy="3462228"/>
          </a:xfrm>
        </p:spPr>
        <p:txBody>
          <a:bodyPr>
            <a:noAutofit/>
          </a:bodyPr>
          <a:lstStyle/>
          <a:p>
            <a:r>
              <a:rPr lang="hu-HU" sz="2400" dirty="0"/>
              <a:t>Új önértelmezései helyzet alakult ki a szekuláris világban.</a:t>
            </a:r>
          </a:p>
          <a:p>
            <a:r>
              <a:rPr lang="hu-HU" sz="2400" dirty="0"/>
              <a:t>Újra vissza kell menni az eredethez, ha újra meg akarjuk fogalmazni önmagunkat.</a:t>
            </a:r>
          </a:p>
          <a:p>
            <a:r>
              <a:rPr lang="hu-HU" sz="2400" dirty="0"/>
              <a:t>Folytonos  és korrigált </a:t>
            </a:r>
            <a:r>
              <a:rPr lang="hu-HU" sz="2400" dirty="0" err="1"/>
              <a:t>újrafogalmazása</a:t>
            </a:r>
            <a:r>
              <a:rPr lang="hu-HU" sz="2400" dirty="0"/>
              <a:t> az egyetlen és örök igazságnak, melyet a Szentírás közöl velünk. S ez az az igazság, hogy a világ és az emberi sors az önmagát az írott Igében és a testté lett Igében, Jézus Krisztusban kijelentő Isten nélkül nem magyarázható.</a:t>
            </a:r>
          </a:p>
        </p:txBody>
      </p:sp>
      <p:pic>
        <p:nvPicPr>
          <p:cNvPr id="9" name="Kép 8" descr="A képen fénykép, szöveg, újság, fal látható&#10;&#10;Ez egy automatikusan létrehozott leírás.">
            <a:extLst>
              <a:ext uri="{FF2B5EF4-FFF2-40B4-BE49-F238E27FC236}">
                <a16:creationId xmlns="" xmlns:a16="http://schemas.microsoft.com/office/drawing/2014/main" id="{D405F0A1-B28B-4B12-AA9C-664BFB8A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602C6463-8A22-4EF2-AF3B-E49B6386A563}"/>
              </a:ext>
            </a:extLst>
          </p:cNvPr>
          <p:cNvSpPr txBox="1"/>
          <p:nvPr/>
        </p:nvSpPr>
        <p:spPr>
          <a:xfrm>
            <a:off x="524693" y="1741023"/>
            <a:ext cx="506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/Köntös László gondolatai. Presbiter 2018/1-2,szám/</a:t>
            </a:r>
          </a:p>
        </p:txBody>
      </p:sp>
      <p:pic>
        <p:nvPicPr>
          <p:cNvPr id="15" name="Kép 14" descr="A képen személy, férfi, fal, öltöny látható&#10;&#10;Ez egy automatikusan létrehozott leírás.">
            <a:extLst>
              <a:ext uri="{FF2B5EF4-FFF2-40B4-BE49-F238E27FC236}">
                <a16:creationId xmlns="" xmlns:a16="http://schemas.microsoft.com/office/drawing/2014/main" id="{304A19BA-D38C-4691-90F8-57441B9F8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5343832"/>
            <a:ext cx="975213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857522E-E7E8-4B13-AAEA-3D90FD2D06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19">
            <a:extLst>
              <a:ext uri="{FF2B5EF4-FFF2-40B4-BE49-F238E27FC236}">
                <a16:creationId xmlns="" xmlns:a16="http://schemas.microsoft.com/office/drawing/2014/main" id="{51A5673D-423E-4E5D-B642-77D39FECB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487116" cy="6858000"/>
          </a:xfrm>
          <a:custGeom>
            <a:avLst/>
            <a:gdLst>
              <a:gd name="connsiteX0" fmla="*/ 0 w 6487116"/>
              <a:gd name="connsiteY0" fmla="*/ 0 h 6858000"/>
              <a:gd name="connsiteX1" fmla="*/ 1850111 w 6487116"/>
              <a:gd name="connsiteY1" fmla="*/ 0 h 6858000"/>
              <a:gd name="connsiteX2" fmla="*/ 6487116 w 6487116"/>
              <a:gd name="connsiteY2" fmla="*/ 0 h 6858000"/>
              <a:gd name="connsiteX3" fmla="*/ 6487116 w 6487116"/>
              <a:gd name="connsiteY3" fmla="*/ 1900238 h 6858000"/>
              <a:gd name="connsiteX4" fmla="*/ 6116700 w 6487116"/>
              <a:gd name="connsiteY4" fmla="*/ 2178050 h 6858000"/>
              <a:gd name="connsiteX5" fmla="*/ 6112466 w 6487116"/>
              <a:gd name="connsiteY5" fmla="*/ 2184400 h 6858000"/>
              <a:gd name="connsiteX6" fmla="*/ 6106116 w 6487116"/>
              <a:gd name="connsiteY6" fmla="*/ 2193925 h 6858000"/>
              <a:gd name="connsiteX7" fmla="*/ 6099766 w 6487116"/>
              <a:gd name="connsiteY7" fmla="*/ 2201863 h 6858000"/>
              <a:gd name="connsiteX8" fmla="*/ 6099766 w 6487116"/>
              <a:gd name="connsiteY8" fmla="*/ 2211388 h 6858000"/>
              <a:gd name="connsiteX9" fmla="*/ 6099766 w 6487116"/>
              <a:gd name="connsiteY9" fmla="*/ 2220913 h 6858000"/>
              <a:gd name="connsiteX10" fmla="*/ 6106116 w 6487116"/>
              <a:gd name="connsiteY10" fmla="*/ 2228850 h 6858000"/>
              <a:gd name="connsiteX11" fmla="*/ 6112466 w 6487116"/>
              <a:gd name="connsiteY11" fmla="*/ 2238375 h 6858000"/>
              <a:gd name="connsiteX12" fmla="*/ 6116700 w 6487116"/>
              <a:gd name="connsiteY12" fmla="*/ 2244725 h 6858000"/>
              <a:gd name="connsiteX13" fmla="*/ 6487116 w 6487116"/>
              <a:gd name="connsiteY13" fmla="*/ 2522538 h 6858000"/>
              <a:gd name="connsiteX14" fmla="*/ 6487116 w 6487116"/>
              <a:gd name="connsiteY14" fmla="*/ 6858000 h 6858000"/>
              <a:gd name="connsiteX15" fmla="*/ 1850111 w 6487116"/>
              <a:gd name="connsiteY15" fmla="*/ 6858000 h 6858000"/>
              <a:gd name="connsiteX16" fmla="*/ 0 w 6487116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7116" h="6858000">
                <a:moveTo>
                  <a:pt x="0" y="0"/>
                </a:moveTo>
                <a:lnTo>
                  <a:pt x="1850111" y="0"/>
                </a:lnTo>
                <a:lnTo>
                  <a:pt x="6487116" y="0"/>
                </a:lnTo>
                <a:lnTo>
                  <a:pt x="6487116" y="1900238"/>
                </a:lnTo>
                <a:lnTo>
                  <a:pt x="6116700" y="2178050"/>
                </a:lnTo>
                <a:lnTo>
                  <a:pt x="6112466" y="2184400"/>
                </a:lnTo>
                <a:lnTo>
                  <a:pt x="6106116" y="2193925"/>
                </a:lnTo>
                <a:lnTo>
                  <a:pt x="6099766" y="2201863"/>
                </a:lnTo>
                <a:lnTo>
                  <a:pt x="6099766" y="2211388"/>
                </a:lnTo>
                <a:lnTo>
                  <a:pt x="6099766" y="2220913"/>
                </a:lnTo>
                <a:lnTo>
                  <a:pt x="6106116" y="2228850"/>
                </a:lnTo>
                <a:lnTo>
                  <a:pt x="6112466" y="2238375"/>
                </a:lnTo>
                <a:lnTo>
                  <a:pt x="6116700" y="2244725"/>
                </a:lnTo>
                <a:lnTo>
                  <a:pt x="6487116" y="2522538"/>
                </a:lnTo>
                <a:lnTo>
                  <a:pt x="6487116" y="6858000"/>
                </a:lnTo>
                <a:lnTo>
                  <a:pt x="18501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2FED1A84-4092-40CE-912F-43A06D94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39" y="365125"/>
            <a:ext cx="4908082" cy="1325563"/>
          </a:xfrm>
        </p:spPr>
        <p:txBody>
          <a:bodyPr>
            <a:normAutofit/>
          </a:bodyPr>
          <a:lstStyle/>
          <a:p>
            <a:r>
              <a:rPr lang="hu-HU" sz="4000" dirty="0"/>
              <a:t>A predesztinációs tudat erősítése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5A50C26-6F48-45AE-A561-AE19BB60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8082" cy="4351338"/>
          </a:xfrm>
        </p:spPr>
        <p:txBody>
          <a:bodyPr>
            <a:normAutofit/>
          </a:bodyPr>
          <a:lstStyle/>
          <a:p>
            <a:r>
              <a:rPr lang="hu-HU" sz="1900"/>
              <a:t>A keresztyén predesztináció: „…életünk nem tehetetlen sodródás, hanem örök céllal megajándékozott, páratlan, reményteljes és gyönyörűséges küldetés.”</a:t>
            </a:r>
          </a:p>
          <a:p>
            <a:r>
              <a:rPr lang="hu-HU" sz="1900"/>
              <a:t>A kiválasztás küldetést, és nem tétlenséget jelent.</a:t>
            </a:r>
          </a:p>
          <a:p>
            <a:r>
              <a:rPr lang="hu-HU" sz="1900"/>
              <a:t>A predesztináció nemhogy megbénítja az ember személyiségét, hanem mozgósít, kibontakoztat, megment a haszontalanságtól.</a:t>
            </a:r>
          </a:p>
          <a:p>
            <a:r>
              <a:rPr lang="hu-HU" sz="1900"/>
              <a:t>Kegyelmi ajándékok segítő szerepe a küldetés betöltésében.</a:t>
            </a:r>
          </a:p>
          <a:p>
            <a:r>
              <a:rPr lang="hu-HU" sz="1900"/>
              <a:t>Igei biztatások  /Mt 28.20/ /Ézs 43 1-3/ /Fil 4,13/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="" xmlns:a16="http://schemas.microsoft.com/office/drawing/2014/main" id="{BB08DC4E-794F-43A6-9197-15C12A7E5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054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érfi, személy, öltöny, fal látható&#10;&#10;Ez egy automatikusan létrehozott leírás.">
            <a:extLst>
              <a:ext uri="{FF2B5EF4-FFF2-40B4-BE49-F238E27FC236}">
                <a16:creationId xmlns="" xmlns:a16="http://schemas.microsoft.com/office/drawing/2014/main" id="{DB5D876D-BDD0-4CFC-98FF-C1070612D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0" r="18020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16AC556D-57C1-44E6-87A5-F32E40D2A80D}"/>
              </a:ext>
            </a:extLst>
          </p:cNvPr>
          <p:cNvSpPr txBox="1"/>
          <p:nvPr/>
        </p:nvSpPr>
        <p:spPr>
          <a:xfrm>
            <a:off x="8495070" y="5915353"/>
            <a:ext cx="197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Papp Vilmos</a:t>
            </a:r>
          </a:p>
        </p:txBody>
      </p:sp>
    </p:spTree>
    <p:extLst>
      <p:ext uri="{BB962C8B-B14F-4D97-AF65-F5344CB8AC3E}">
        <p14:creationId xmlns:p14="http://schemas.microsoft.com/office/powerpoint/2010/main" val="144486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379E908D-A33E-45A1-858D-F5D36A0F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hu-HU" sz="4100">
                <a:solidFill>
                  <a:srgbClr val="FFFFFF"/>
                </a:solidFill>
              </a:rPr>
              <a:t>A keresztyén önértékelés szélsőségei: az alulértékelés és a túlbecsülés helytelen dinamikája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90EEEF26-90F0-4890-A8B3-D05405C1E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702071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26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5E38D43B-303C-4716-B151-D877F784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u-HU" sz="4100">
                <a:solidFill>
                  <a:schemeClr val="accent1"/>
                </a:solidFill>
              </a:rPr>
              <a:t>A spiritualitás lehetőségeinek hiányos ismerete és elégtelen kihasználása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856F365-2AE7-42C9-8EBA-829590C9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hu-HU" sz="2400" dirty="0"/>
              <a:t>A XXI. század általános jellemzője a spiritualitás utáni igény, kontroll nélküli piaci kínálat</a:t>
            </a:r>
          </a:p>
          <a:p>
            <a:endParaRPr lang="hu-HU" sz="2400" dirty="0"/>
          </a:p>
          <a:p>
            <a:r>
              <a:rPr lang="hu-HU" sz="2400" dirty="0"/>
              <a:t>Az imádság mint a keresztyén spiritualitás része és eszköze</a:t>
            </a:r>
          </a:p>
          <a:p>
            <a:r>
              <a:rPr lang="hu-HU" sz="2400" dirty="0"/>
              <a:t>Az elcsendesedés minősített formái, a meditáció, a szemlélődő lelkigyakorlat /”meditációs ima”/mint a keresztyén spiritualitás része és eszköze</a:t>
            </a:r>
          </a:p>
          <a:p>
            <a:r>
              <a:rPr lang="hu-HU" sz="2400" dirty="0"/>
              <a:t>Ökumenikus forrásokban és tapasztalatokban rejlő lehetőségek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7816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09615D-24FD-4086-87D4-3BC6FF438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CD1987F-8813-4F4A-BE57-BB00FB4F08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B4EF90E-A5FA-4012-8874-2566587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86" y="204996"/>
            <a:ext cx="4333814" cy="1454051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0000"/>
                </a:solidFill>
              </a:rPr>
              <a:t>Az imádság mint a keresztyén spiritualitás része és eszköze</a:t>
            </a:r>
          </a:p>
        </p:txBody>
      </p:sp>
      <p:sp>
        <p:nvSpPr>
          <p:cNvPr id="24" name="Freeform 67">
            <a:extLst>
              <a:ext uri="{FF2B5EF4-FFF2-40B4-BE49-F238E27FC236}">
                <a16:creationId xmlns="" xmlns:a16="http://schemas.microsoft.com/office/drawing/2014/main" id="{68C00EAE-4816-44D0-8DA9-3F070179B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5391212-5277-4C05-9E96-E724C9611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="" xmlns:a16="http://schemas.microsoft.com/office/drawing/2014/main" id="{0B331F10-0144-4133-AB48-EDEFB3546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Kép 8" descr="A képen személy, férfi, fal, beltéri látható&#10;&#10;Ez egy automatikusan létrehozott leírás.">
            <a:extLst>
              <a:ext uri="{FF2B5EF4-FFF2-40B4-BE49-F238E27FC236}">
                <a16:creationId xmlns="" xmlns:a16="http://schemas.microsoft.com/office/drawing/2014/main" id="{E4DEC398-E52E-4223-84B7-AF326241F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4" b="-1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Kép 6" descr="A képen személy, fal, beltéri, férfi látható&#10;&#10;Ez egy automatikusan létrehozott leírás.">
            <a:extLst>
              <a:ext uri="{FF2B5EF4-FFF2-40B4-BE49-F238E27FC236}">
                <a16:creationId xmlns="" xmlns:a16="http://schemas.microsoft.com/office/drawing/2014/main" id="{D802B0E4-F27E-4CA8-8B3A-1439FAC739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1247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Kép 4" descr="A képen fénykép, személy, fal, beltéri látható&#10;&#10;Ez egy automatikusan létrehozott leírás.">
            <a:extLst>
              <a:ext uri="{FF2B5EF4-FFF2-40B4-BE49-F238E27FC236}">
                <a16:creationId xmlns="" xmlns:a16="http://schemas.microsoft.com/office/drawing/2014/main" id="{D24C3F0B-9E60-4F89-B991-DE52C4FD69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8" b="24028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F669F12-FC84-4F88-B8E7-3F0EC3A4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128" y="2333391"/>
            <a:ext cx="4333468" cy="3639289"/>
          </a:xfrm>
        </p:spPr>
        <p:txBody>
          <a:bodyPr anchor="ctr">
            <a:normAutofit fontScale="25000" lnSpcReduction="20000"/>
          </a:bodyPr>
          <a:lstStyle/>
          <a:p>
            <a:r>
              <a:rPr lang="hu-HU" sz="9600" dirty="0">
                <a:solidFill>
                  <a:srgbClr val="000000"/>
                </a:solidFill>
              </a:rPr>
              <a:t>Az imádkozás „a befelé figyelés mentális szokása” </a:t>
            </a:r>
            <a:r>
              <a:rPr lang="hu-HU" sz="9600" i="1" dirty="0">
                <a:solidFill>
                  <a:srgbClr val="000000"/>
                </a:solidFill>
              </a:rPr>
              <a:t>/Thomas Kelly kvéker teológus 1893-1941/</a:t>
            </a:r>
          </a:p>
          <a:p>
            <a:r>
              <a:rPr lang="hu-HU" sz="9600" dirty="0">
                <a:solidFill>
                  <a:srgbClr val="000000"/>
                </a:solidFill>
              </a:rPr>
              <a:t>„Az imádság lényege az Isten lényegével való belső misztikus összecsendülés: dicséret, hálaadás és magasztalás…. Az imádság egy kapu, melyen át magasabb világba érünk.” </a:t>
            </a:r>
            <a:r>
              <a:rPr lang="hu-HU" sz="9600" i="1" dirty="0">
                <a:solidFill>
                  <a:srgbClr val="000000"/>
                </a:solidFill>
              </a:rPr>
              <a:t>/Ravasz László/</a:t>
            </a:r>
          </a:p>
          <a:p>
            <a:r>
              <a:rPr lang="hu-HU" sz="9600" dirty="0">
                <a:solidFill>
                  <a:srgbClr val="000000"/>
                </a:solidFill>
              </a:rPr>
              <a:t>„Az imádság révén Isten jelenlétébe kerülünk, és az ő magaslati látószögéből tekinthetünk le a világra, tehát egészen másképpen tapasztalhatjuk meg az életet.” </a:t>
            </a:r>
            <a:r>
              <a:rPr lang="hu-HU" sz="9600" i="1" dirty="0">
                <a:solidFill>
                  <a:srgbClr val="000000"/>
                </a:solidFill>
              </a:rPr>
              <a:t>/Philip </a:t>
            </a:r>
            <a:r>
              <a:rPr lang="hu-HU" sz="9600" i="1" dirty="0" err="1">
                <a:solidFill>
                  <a:srgbClr val="000000"/>
                </a:solidFill>
              </a:rPr>
              <a:t>Yancey</a:t>
            </a:r>
            <a:r>
              <a:rPr lang="hu-HU" sz="9600" i="1" dirty="0">
                <a:solidFill>
                  <a:srgbClr val="000000"/>
                </a:solidFill>
              </a:rPr>
              <a:t>/</a:t>
            </a:r>
          </a:p>
          <a:p>
            <a:endParaRPr lang="hu-H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0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7FA9F107-2AC9-4191-ABFB-5B63577F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>
                <a:solidFill>
                  <a:srgbClr val="FFFFFF"/>
                </a:solidFill>
              </a:rPr>
              <a:t>A „meditáció” mint a keresztyén spiritualitás része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2F341A5-15E3-4B12-932C-1C9CB440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680015"/>
            <a:ext cx="9833548" cy="2693976"/>
          </a:xfrm>
        </p:spPr>
        <p:txBody>
          <a:bodyPr>
            <a:normAutofit fontScale="25000" lnSpcReduction="20000"/>
          </a:bodyPr>
          <a:lstStyle/>
          <a:p>
            <a:r>
              <a:rPr lang="hu-HU" sz="9600" b="1" dirty="0">
                <a:solidFill>
                  <a:srgbClr val="000000"/>
                </a:solidFill>
              </a:rPr>
              <a:t>Az őszinte önvizsgálat lehetősége </a:t>
            </a:r>
            <a:r>
              <a:rPr lang="hu-HU" sz="9600" dirty="0">
                <a:solidFill>
                  <a:srgbClr val="000000"/>
                </a:solidFill>
              </a:rPr>
              <a:t>/”Mindenki a maga tetteit vizsgálja meg…” </a:t>
            </a:r>
            <a:r>
              <a:rPr lang="hu-HU" sz="9600" dirty="0" err="1">
                <a:solidFill>
                  <a:srgbClr val="000000"/>
                </a:solidFill>
              </a:rPr>
              <a:t>Gal</a:t>
            </a:r>
            <a:r>
              <a:rPr lang="hu-HU" sz="9600" dirty="0">
                <a:solidFill>
                  <a:srgbClr val="000000"/>
                </a:solidFill>
              </a:rPr>
              <a:t> 6,4/</a:t>
            </a:r>
          </a:p>
          <a:p>
            <a:r>
              <a:rPr lang="hu-HU" sz="9600" b="1" dirty="0">
                <a:solidFill>
                  <a:srgbClr val="000000"/>
                </a:solidFill>
              </a:rPr>
              <a:t>Jörg </a:t>
            </a:r>
            <a:r>
              <a:rPr lang="hu-HU" sz="9600" b="1" dirty="0" err="1">
                <a:solidFill>
                  <a:srgbClr val="000000"/>
                </a:solidFill>
              </a:rPr>
              <a:t>Zink</a:t>
            </a:r>
            <a:r>
              <a:rPr lang="hu-HU" sz="9600" dirty="0">
                <a:solidFill>
                  <a:srgbClr val="000000"/>
                </a:solidFill>
              </a:rPr>
              <a:t>:„A meditáció átvezet a kozmosz határain…a valóságos határt azonban mindezzel nem lépjük át, nevezetesen az Istentől elválasztó határt…ezt  a határt egyedül Isten maga lépheti át. A keresztyén meditáció ezért meditálás Isten jöveteléről világunk evilágiságában, Krisztusban.” </a:t>
            </a:r>
            <a:endParaRPr lang="hu-HU" sz="9600" b="1" dirty="0">
              <a:solidFill>
                <a:srgbClr val="000000"/>
              </a:solidFill>
            </a:endParaRPr>
          </a:p>
          <a:p>
            <a:r>
              <a:rPr lang="hu-HU" sz="9600" b="1" dirty="0">
                <a:solidFill>
                  <a:srgbClr val="000000"/>
                </a:solidFill>
              </a:rPr>
              <a:t>Kálvin</a:t>
            </a:r>
            <a:r>
              <a:rPr lang="hu-HU" sz="9600" dirty="0">
                <a:solidFill>
                  <a:srgbClr val="000000"/>
                </a:solidFill>
              </a:rPr>
              <a:t>: „Amikor meditálok, akkor nem azért ragadom meg az Igét, hogy abból prédikáció legyen, hanem ellazítom magam, hogy egy-egy Ige engem ragadjon meg, s közelebb vigyen Istenhez, Teremtőmhöz, a Jézus Krisztushoz.”</a:t>
            </a:r>
          </a:p>
          <a:p>
            <a:r>
              <a:rPr lang="hu-HU" sz="9600" b="1" dirty="0">
                <a:solidFill>
                  <a:srgbClr val="000000"/>
                </a:solidFill>
              </a:rPr>
              <a:t>Luther</a:t>
            </a:r>
            <a:r>
              <a:rPr lang="hu-HU" sz="9600" dirty="0">
                <a:solidFill>
                  <a:srgbClr val="000000"/>
                </a:solidFill>
              </a:rPr>
              <a:t>: „A meditációra szánt időmet soha fel nem áldoznám, mert az nem elveszett, hanem megnyert idő.”</a:t>
            </a:r>
          </a:p>
          <a:p>
            <a:pPr marL="0" indent="0">
              <a:buNone/>
            </a:pPr>
            <a:endParaRPr lang="hu-HU" sz="8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u-H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83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43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0514C90-C2A8-4112-A223-7CEA1E88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solidFill>
                  <a:srgbClr val="FFFFFF"/>
                </a:solidFill>
              </a:rPr>
              <a:t>A keresztyén meditáció 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sz="3200" dirty="0">
                <a:solidFill>
                  <a:srgbClr val="FFFFFF"/>
                </a:solidFill>
              </a:rPr>
              <a:t>/Jörg </a:t>
            </a:r>
            <a:r>
              <a:rPr lang="hu-HU" sz="3200" dirty="0" err="1">
                <a:solidFill>
                  <a:srgbClr val="FFFFFF"/>
                </a:solidFill>
              </a:rPr>
              <a:t>Zink</a:t>
            </a:r>
            <a:r>
              <a:rPr lang="hu-HU" sz="3200" dirty="0">
                <a:solidFill>
                  <a:srgbClr val="FFFFFF"/>
                </a:solidFill>
              </a:rPr>
              <a:t> gondolatai/</a:t>
            </a:r>
          </a:p>
        </p:txBody>
      </p:sp>
      <p:pic>
        <p:nvPicPr>
          <p:cNvPr id="5" name="Kép 4" descr="A képen személy, beltéri, férfi látható&#10;&#10;Ez egy automatikusan létrehozott leírás.">
            <a:extLst>
              <a:ext uri="{FF2B5EF4-FFF2-40B4-BE49-F238E27FC236}">
                <a16:creationId xmlns="" xmlns:a16="http://schemas.microsoft.com/office/drawing/2014/main" id="{3B5EEBBA-F374-44B1-AD07-B1BD7900B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9" r="-1" b="-1"/>
          <a:stretch/>
        </p:blipFill>
        <p:spPr>
          <a:xfrm>
            <a:off x="327547" y="321733"/>
            <a:ext cx="7058306" cy="4107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B40A520-FFB6-4ACA-AED2-779F1E4D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u-HU" sz="1900">
                <a:solidFill>
                  <a:srgbClr val="FFFFFF"/>
                </a:solidFill>
              </a:rPr>
              <a:t>Azoknak a képeknek és szavaknak a begyakorlása, amelyek által Isten átlépte és átlépi az őt és az embert elválasztó határt.</a:t>
            </a:r>
          </a:p>
          <a:p>
            <a:r>
              <a:rPr lang="hu-HU" sz="1900">
                <a:solidFill>
                  <a:srgbClr val="FFFFFF"/>
                </a:solidFill>
              </a:rPr>
              <a:t>A külső és belső látásba, a külső és belső hallásba való begyakorlás.</a:t>
            </a:r>
          </a:p>
          <a:p>
            <a:r>
              <a:rPr lang="hu-HU" sz="1900">
                <a:solidFill>
                  <a:srgbClr val="FFFFFF"/>
                </a:solidFill>
              </a:rPr>
              <a:t>A gyakorlatozó „a csend, az összeszedettség, a belső rend és higgadtság létrehozásához felhasználhatja az összes olyan gyakorlatot is, amelyeknek egyáltalán nem kell keresztyén eredetűeknek lenniük.”</a:t>
            </a:r>
          </a:p>
        </p:txBody>
      </p:sp>
    </p:spTree>
    <p:extLst>
      <p:ext uri="{BB962C8B-B14F-4D97-AF65-F5344CB8AC3E}">
        <p14:creationId xmlns:p14="http://schemas.microsoft.com/office/powerpoint/2010/main" val="369551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="" xmlns:a16="http://schemas.microsoft.com/office/drawing/2014/main" id="{CD4925AB-D2A5-4AD1-8B87-9B3074192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Cím 3">
            <a:extLst>
              <a:ext uri="{FF2B5EF4-FFF2-40B4-BE49-F238E27FC236}">
                <a16:creationId xmlns="" xmlns:a16="http://schemas.microsoft.com/office/drawing/2014/main" id="{CDCDA4C9-FB3F-4B8C-B629-AA790DAB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2018</a:t>
            </a:r>
            <a:br>
              <a:rPr lang="en-US" sz="4000"/>
            </a:br>
            <a:r>
              <a:rPr lang="en-US" sz="4000"/>
              <a:t>„az imádság éve”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03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368A3A0-E301-4FE4-B924-E71F32EF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203558"/>
            <a:ext cx="5314536" cy="1325563"/>
          </a:xfrm>
        </p:spPr>
        <p:txBody>
          <a:bodyPr>
            <a:noAutofit/>
          </a:bodyPr>
          <a:lstStyle/>
          <a:p>
            <a:r>
              <a:rPr lang="hu-HU" sz="4800" dirty="0"/>
              <a:t>A keresztyén meditáció négy útja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110D785-24C5-4CFB-9A81-124B4FE5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" y="1632885"/>
            <a:ext cx="5314543" cy="3375920"/>
          </a:xfrm>
        </p:spPr>
        <p:txBody>
          <a:bodyPr anchor="t">
            <a:noAutofit/>
          </a:bodyPr>
          <a:lstStyle/>
          <a:p>
            <a:r>
              <a:rPr lang="hu-HU" sz="2400" dirty="0"/>
              <a:t>Meditáció </a:t>
            </a:r>
            <a:r>
              <a:rPr lang="hu-HU" sz="2400" b="1" u="sng" dirty="0"/>
              <a:t>az Igéről</a:t>
            </a:r>
            <a:r>
              <a:rPr lang="hu-HU" sz="2400" dirty="0"/>
              <a:t>: a meghallgatás begyakorlása</a:t>
            </a:r>
          </a:p>
          <a:p>
            <a:r>
              <a:rPr lang="hu-HU" sz="2400" dirty="0"/>
              <a:t>Meditáció arról </a:t>
            </a:r>
            <a:r>
              <a:rPr lang="hu-HU" sz="2400" b="1" u="sng" dirty="0"/>
              <a:t>az útról</a:t>
            </a:r>
            <a:r>
              <a:rPr lang="hu-HU" sz="2400" dirty="0"/>
              <a:t>, melyet Jézus járt /elsősorban a keresztútról/: saját szenvedésünk útjának begyakorlása, a feladatainkban és sorsunkban való helytállás begyakorlása</a:t>
            </a:r>
          </a:p>
          <a:p>
            <a:r>
              <a:rPr lang="hu-HU" sz="2400" dirty="0"/>
              <a:t>Meditáció arról </a:t>
            </a:r>
            <a:r>
              <a:rPr lang="hu-HU" sz="2400" b="1" u="sng" dirty="0"/>
              <a:t>a képről</a:t>
            </a:r>
            <a:r>
              <a:rPr lang="hu-HU" sz="2400" dirty="0"/>
              <a:t>, amelyben Isten képe és az ember képe is megtalálható, amelyben ezek áthatják egymást, azaz Krisztus képéről.</a:t>
            </a:r>
          </a:p>
          <a:p>
            <a:r>
              <a:rPr lang="hu-HU" sz="2400" dirty="0"/>
              <a:t>Meditáció arról </a:t>
            </a:r>
            <a:r>
              <a:rPr lang="hu-HU" sz="2400" b="1" u="sng" dirty="0"/>
              <a:t>a világról</a:t>
            </a:r>
            <a:r>
              <a:rPr lang="hu-HU" sz="2400" dirty="0"/>
              <a:t>, amelyet Isten teremtett, amelybe Krisztus eljött, és amelyhez a mi küldetésünk is szól.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férfi, személy, ruházat látható&#10;&#10;Ez egy automatikusan létrehozott leírás.">
            <a:extLst>
              <a:ext uri="{FF2B5EF4-FFF2-40B4-BE49-F238E27FC236}">
                <a16:creationId xmlns="" xmlns:a16="http://schemas.microsoft.com/office/drawing/2014/main" id="{B30CADE1-E358-43F5-8AE0-10FAD5DE7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72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978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DC19373-A3BD-4394-BB41-0B390D576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 r="1" b="1"/>
          <a:stretch/>
        </p:blipFill>
        <p:spPr>
          <a:xfrm>
            <a:off x="631106" y="541315"/>
            <a:ext cx="10929788" cy="35151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2257994-BD97-4691-8B89-198A6D2BAB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3076BDB7-4BD6-4797-8A15-5489099F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954" y="5255873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Nem</a:t>
            </a:r>
            <a:r>
              <a:rPr lang="en-US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hagyományosan</a:t>
            </a:r>
            <a:r>
              <a:rPr lang="en-US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református</a:t>
            </a:r>
            <a:r>
              <a:rPr lang="en-US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, de 2005 </a:t>
            </a:r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óta</a:t>
            </a:r>
            <a:r>
              <a:rPr lang="en-US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Magyarországon is </a:t>
            </a:r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működő</a:t>
            </a:r>
            <a:r>
              <a:rPr lang="en-US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spirituális</a:t>
            </a:r>
            <a:r>
              <a:rPr lang="en-US" sz="31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mozgalom</a:t>
            </a:r>
            <a:r>
              <a:rPr lang="hu-HU" sz="3100" dirty="0">
                <a:solidFill>
                  <a:srgbClr val="404040"/>
                </a:solidFill>
              </a:rPr>
              <a:t>.</a:t>
            </a:r>
            <a:br>
              <a:rPr lang="hu-HU" sz="3100" dirty="0">
                <a:solidFill>
                  <a:srgbClr val="404040"/>
                </a:solidFill>
              </a:rPr>
            </a:br>
            <a:r>
              <a:rPr lang="hu-HU" sz="3100" dirty="0">
                <a:solidFill>
                  <a:srgbClr val="404040"/>
                </a:solidFill>
              </a:rPr>
              <a:t>205 konferencia, 2500 résztvevő</a:t>
            </a:r>
            <a:endParaRPr lang="en-US" sz="3100" kern="12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9B6175A9-4433-4ACD-85E2-3FC905C06E1B}"/>
              </a:ext>
            </a:extLst>
          </p:cNvPr>
          <p:cNvSpPr txBox="1"/>
          <p:nvPr/>
        </p:nvSpPr>
        <p:spPr>
          <a:xfrm>
            <a:off x="3811980" y="736270"/>
            <a:ext cx="307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/>
              <a:t>Református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4ADA8008-436D-4CA2-AFC7-F689008550D0}"/>
              </a:ext>
            </a:extLst>
          </p:cNvPr>
          <p:cNvSpPr txBox="1"/>
          <p:nvPr/>
        </p:nvSpPr>
        <p:spPr>
          <a:xfrm>
            <a:off x="4453247" y="4393870"/>
            <a:ext cx="261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rgbClr val="0070C0"/>
                </a:solidFill>
              </a:rPr>
              <a:t>www.refcursillo.hu</a:t>
            </a:r>
          </a:p>
        </p:txBody>
      </p:sp>
    </p:spTree>
    <p:extLst>
      <p:ext uri="{BB962C8B-B14F-4D97-AF65-F5344CB8AC3E}">
        <p14:creationId xmlns:p14="http://schemas.microsoft.com/office/powerpoint/2010/main" val="3557162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ím 3">
            <a:extLst>
              <a:ext uri="{FF2B5EF4-FFF2-40B4-BE49-F238E27FC236}">
                <a16:creationId xmlns="" xmlns:a16="http://schemas.microsoft.com/office/drawing/2014/main" id="{CEA5385E-F823-4BF5-9DE1-BD0BBEA6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095504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Viselj gondot az egész nyájra…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CD4451F6-56ED-408A-A330-500C57008450}"/>
              </a:ext>
            </a:extLst>
          </p:cNvPr>
          <p:cNvSpPr txBox="1"/>
          <p:nvPr/>
        </p:nvSpPr>
        <p:spPr>
          <a:xfrm>
            <a:off x="3595091" y="4277031"/>
            <a:ext cx="5001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A gyülekezetgondozás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felelőssége és feladatköre</a:t>
            </a:r>
          </a:p>
        </p:txBody>
      </p:sp>
    </p:spTree>
    <p:extLst>
      <p:ext uri="{BB962C8B-B14F-4D97-AF65-F5344CB8AC3E}">
        <p14:creationId xmlns:p14="http://schemas.microsoft.com/office/powerpoint/2010/main" val="32219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34F6F7DE-587A-4E9E-AEB4-5B7A2CDD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 sz="4100">
                <a:solidFill>
                  <a:srgbClr val="FFFFFF"/>
                </a:solidFill>
              </a:rPr>
              <a:t>A közösségről, a gyülekezetről való gondviselés feladata</a:t>
            </a:r>
          </a:p>
        </p:txBody>
      </p:sp>
      <p:pic>
        <p:nvPicPr>
          <p:cNvPr id="5" name="Kép 4" descr="A képen fal, személy, beltéri, férfi látható&#10;&#10;Ez egy automatikusan létrehozott leírás.">
            <a:extLst>
              <a:ext uri="{FF2B5EF4-FFF2-40B4-BE49-F238E27FC236}">
                <a16:creationId xmlns="" xmlns:a16="http://schemas.microsoft.com/office/drawing/2014/main" id="{8008139C-3B21-4C63-940F-A770F2401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EFD81E-042D-45D2-A45F-52731029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1250234"/>
            <a:ext cx="3424739" cy="48523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FFFFFF"/>
                </a:solidFill>
              </a:rPr>
              <a:t>A presbiteri szolgálat és felelősségvállalás központi területe</a:t>
            </a:r>
          </a:p>
          <a:p>
            <a:r>
              <a:rPr lang="hu-HU" sz="2000" dirty="0">
                <a:solidFill>
                  <a:srgbClr val="FFFFFF"/>
                </a:solidFill>
              </a:rPr>
              <a:t>A gyülekezeti közösség erősítésének fontos lehetősége a látogató szolgálatban való aktív részvétel</a:t>
            </a:r>
          </a:p>
          <a:p>
            <a:r>
              <a:rPr lang="hu-HU" sz="2000" dirty="0">
                <a:solidFill>
                  <a:srgbClr val="FFFFFF"/>
                </a:solidFill>
              </a:rPr>
              <a:t>A presbiterek bekapcsolódása a látogató szolgálat végzésébe a lelkipásztorok tehermentesítése mellett a lelkipásztor-presbiter kapcsolatban is pozitív hatású lehet</a:t>
            </a:r>
          </a:p>
          <a:p>
            <a:endParaRPr lang="hu-HU" sz="2000" dirty="0">
              <a:solidFill>
                <a:srgbClr val="FFFFFF"/>
              </a:solidFill>
            </a:endParaRPr>
          </a:p>
          <a:p>
            <a:endParaRPr lang="hu-HU" sz="2000" dirty="0">
              <a:solidFill>
                <a:srgbClr val="FFFFFF"/>
              </a:solidFill>
            </a:endParaRPr>
          </a:p>
          <a:p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1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E7EF25B-05EC-4BB1-BECE-6BA9DBC2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Gyülekezet látogatási program bemutatása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Vésztő, 2018. okt. 13.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83FA766D-3260-4E0A-9E7F-A2C93DFF1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 descr="A képen személy, férfi, épület, tartás látható&#10;&#10;Ez egy automatikusan létrehozott leírás.">
            <a:extLst>
              <a:ext uri="{FF2B5EF4-FFF2-40B4-BE49-F238E27FC236}">
                <a16:creationId xmlns="" xmlns:a16="http://schemas.microsoft.com/office/drawing/2014/main" id="{8B25FD7D-B371-497D-B693-C0C89051C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209" r="27460" b="2"/>
          <a:stretch/>
        </p:blipFill>
        <p:spPr>
          <a:xfrm>
            <a:off x="20" y="413156"/>
            <a:ext cx="393342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CB435A06-5FFD-4CF8-BE06-3796EC420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 descr="A képen beltéri, asztal, épület látható&#10;&#10;Ez egy automatikusan létrehozott leírás.">
            <a:extLst>
              <a:ext uri="{FF2B5EF4-FFF2-40B4-BE49-F238E27FC236}">
                <a16:creationId xmlns="" xmlns:a16="http://schemas.microsoft.com/office/drawing/2014/main" id="{D82A8A72-2781-48F5-9C88-5A48299F7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870" r="76" b="2"/>
          <a:stretch/>
        </p:blipFill>
        <p:spPr>
          <a:xfrm>
            <a:off x="4518135" y="10"/>
            <a:ext cx="3236976" cy="299514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5E10DA6E-C3FF-4539-BF84-4775BB7EC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9CEB7B1B-B81A-4106-B37D-B3F187457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-4" b="9281"/>
          <a:stretch/>
        </p:blipFill>
        <p:spPr>
          <a:xfrm>
            <a:off x="8967592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scene3d>
            <a:camera prst="orthographicFront">
              <a:rot lat="10800000" lon="102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2150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Cím 1">
            <a:extLst>
              <a:ext uri="{FF2B5EF4-FFF2-40B4-BE49-F238E27FC236}">
                <a16:creationId xmlns="" xmlns:a16="http://schemas.microsoft.com/office/drawing/2014/main" id="{E65522BA-E364-45E3-AAC8-7FB67E022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0950" y="644525"/>
            <a:ext cx="3384550" cy="542131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4800" dirty="0"/>
              <a:t>Feltételek</a:t>
            </a:r>
            <a:br>
              <a:rPr lang="hu-HU" altLang="hu-HU" sz="4800" dirty="0"/>
            </a:br>
            <a:r>
              <a:rPr lang="hu-HU" altLang="hu-HU" sz="3400" dirty="0"/>
              <a:t> </a:t>
            </a:r>
            <a:br>
              <a:rPr lang="hu-HU" altLang="hu-HU" sz="3400" dirty="0"/>
            </a:br>
            <a:r>
              <a:rPr lang="hu-HU" altLang="hu-HU" sz="3400" dirty="0"/>
              <a:t>a presbiterek gyülekezeti látogató szolgálatának eredményes végzéséhez</a:t>
            </a:r>
          </a:p>
        </p:txBody>
      </p:sp>
      <p:graphicFrame>
        <p:nvGraphicFramePr>
          <p:cNvPr id="6148" name="Tartalom helye 2">
            <a:extLst>
              <a:ext uri="{FF2B5EF4-FFF2-40B4-BE49-F238E27FC236}">
                <a16:creationId xmlns="" xmlns:a16="http://schemas.microsoft.com/office/drawing/2014/main" id="{6132C092-E6A7-47EC-ABCC-77CF2AEE9E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6008" y="204952"/>
          <a:ext cx="6935882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013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0" name="Cím 1">
            <a:extLst>
              <a:ext uri="{FF2B5EF4-FFF2-40B4-BE49-F238E27FC236}">
                <a16:creationId xmlns="" xmlns:a16="http://schemas.microsoft.com/office/drawing/2014/main" id="{35B7BF0C-CB24-489C-8D7D-3D81E3BFE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82588"/>
            <a:ext cx="8534400" cy="1412875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sz="4400"/>
              <a:t>A látogató szolgálat előkészítése</a:t>
            </a:r>
          </a:p>
        </p:txBody>
      </p:sp>
      <p:sp>
        <p:nvSpPr>
          <p:cNvPr id="10244" name="Freeform: Shape 72">
            <a:extLst>
              <a:ext uri="{FF2B5EF4-FFF2-40B4-BE49-F238E27FC236}">
                <a16:creationId xmlns="" xmlns:a16="http://schemas.microsoft.com/office/drawing/2014/main" id="{6D454D90-5EFE-4DA4-82FA-0C36C36FF589}"/>
              </a:ext>
            </a:extLst>
          </p:cNvPr>
          <p:cNvSpPr>
            <a:spLocks noGrp="1" noRot="1" noChangeAspect="1" noMove="1" noResize="1" noEditPoints="1" noAdjustHandles="1" noChangeShapeType="1" noTextEdit="1"/>
          </p:cNvSpPr>
          <p:nvPr/>
        </p:nvSpPr>
        <p:spPr bwMode="auto">
          <a:xfrm>
            <a:off x="0" y="0"/>
            <a:ext cx="2274888" cy="6858000"/>
          </a:xfrm>
          <a:custGeom>
            <a:avLst/>
            <a:gdLst>
              <a:gd name="T0" fmla="*/ 1555752 w 2275119"/>
              <a:gd name="T1" fmla="*/ 0 h 6858000"/>
              <a:gd name="T2" fmla="*/ 2108004 w 2275119"/>
              <a:gd name="T3" fmla="*/ 128588 h 6858000"/>
              <a:gd name="T4" fmla="*/ 2149271 w 2275119"/>
              <a:gd name="T5" fmla="*/ 268288 h 6858000"/>
              <a:gd name="T6" fmla="*/ 2206409 w 2275119"/>
              <a:gd name="T7" fmla="*/ 381000 h 6858000"/>
              <a:gd name="T8" fmla="*/ 2254024 w 2275119"/>
              <a:gd name="T9" fmla="*/ 504825 h 6858000"/>
              <a:gd name="T10" fmla="*/ 2274657 w 2275119"/>
              <a:gd name="T11" fmla="*/ 685800 h 6858000"/>
              <a:gd name="T12" fmla="*/ 2254024 w 2275119"/>
              <a:gd name="T13" fmla="*/ 866775 h 6858000"/>
              <a:gd name="T14" fmla="*/ 2206409 w 2275119"/>
              <a:gd name="T15" fmla="*/ 990600 h 6858000"/>
              <a:gd name="T16" fmla="*/ 2149271 w 2275119"/>
              <a:gd name="T17" fmla="*/ 1103313 h 6858000"/>
              <a:gd name="T18" fmla="*/ 2108004 w 2275119"/>
              <a:gd name="T19" fmla="*/ 1243013 h 6858000"/>
              <a:gd name="T20" fmla="*/ 2100068 w 2275119"/>
              <a:gd name="T21" fmla="*/ 1439863 h 6858000"/>
              <a:gd name="T22" fmla="*/ 2133398 w 2275119"/>
              <a:gd name="T23" fmla="*/ 1598613 h 6858000"/>
              <a:gd name="T24" fmla="*/ 2187363 w 2275119"/>
              <a:gd name="T25" fmla="*/ 1714500 h 6858000"/>
              <a:gd name="T26" fmla="*/ 2238153 w 2275119"/>
              <a:gd name="T27" fmla="*/ 1830388 h 6858000"/>
              <a:gd name="T28" fmla="*/ 2271482 w 2275119"/>
              <a:gd name="T29" fmla="*/ 1989138 h 6858000"/>
              <a:gd name="T30" fmla="*/ 2265134 w 2275119"/>
              <a:gd name="T31" fmla="*/ 2185988 h 6858000"/>
              <a:gd name="T32" fmla="*/ 2222280 w 2275119"/>
              <a:gd name="T33" fmla="*/ 2325688 h 6858000"/>
              <a:gd name="T34" fmla="*/ 2168317 w 2275119"/>
              <a:gd name="T35" fmla="*/ 2438400 h 6858000"/>
              <a:gd name="T36" fmla="*/ 2119114 w 2275119"/>
              <a:gd name="T37" fmla="*/ 2562225 h 6858000"/>
              <a:gd name="T38" fmla="*/ 2098481 w 2275119"/>
              <a:gd name="T39" fmla="*/ 2743200 h 6858000"/>
              <a:gd name="T40" fmla="*/ 2119114 w 2275119"/>
              <a:gd name="T41" fmla="*/ 2924175 h 6858000"/>
              <a:gd name="T42" fmla="*/ 2168317 w 2275119"/>
              <a:gd name="T43" fmla="*/ 3048000 h 6858000"/>
              <a:gd name="T44" fmla="*/ 2222280 w 2275119"/>
              <a:gd name="T45" fmla="*/ 3160713 h 6858000"/>
              <a:gd name="T46" fmla="*/ 2265134 w 2275119"/>
              <a:gd name="T47" fmla="*/ 3300413 h 6858000"/>
              <a:gd name="T48" fmla="*/ 2271482 w 2275119"/>
              <a:gd name="T49" fmla="*/ 3497263 h 6858000"/>
              <a:gd name="T50" fmla="*/ 2238153 w 2275119"/>
              <a:gd name="T51" fmla="*/ 3656013 h 6858000"/>
              <a:gd name="T52" fmla="*/ 2187363 w 2275119"/>
              <a:gd name="T53" fmla="*/ 3771900 h 6858000"/>
              <a:gd name="T54" fmla="*/ 2133398 w 2275119"/>
              <a:gd name="T55" fmla="*/ 3887788 h 6858000"/>
              <a:gd name="T56" fmla="*/ 2100068 w 2275119"/>
              <a:gd name="T57" fmla="*/ 4046538 h 6858000"/>
              <a:gd name="T58" fmla="*/ 2108004 w 2275119"/>
              <a:gd name="T59" fmla="*/ 4243388 h 6858000"/>
              <a:gd name="T60" fmla="*/ 2149271 w 2275119"/>
              <a:gd name="T61" fmla="*/ 4383088 h 6858000"/>
              <a:gd name="T62" fmla="*/ 2222280 w 2275119"/>
              <a:gd name="T63" fmla="*/ 4532313 h 6858000"/>
              <a:gd name="T64" fmla="*/ 2265134 w 2275119"/>
              <a:gd name="T65" fmla="*/ 4672013 h 6858000"/>
              <a:gd name="T66" fmla="*/ 2271482 w 2275119"/>
              <a:gd name="T67" fmla="*/ 4868863 h 6858000"/>
              <a:gd name="T68" fmla="*/ 2238153 w 2275119"/>
              <a:gd name="T69" fmla="*/ 5027613 h 6858000"/>
              <a:gd name="T70" fmla="*/ 2187363 w 2275119"/>
              <a:gd name="T71" fmla="*/ 5143500 h 6858000"/>
              <a:gd name="T72" fmla="*/ 2133398 w 2275119"/>
              <a:gd name="T73" fmla="*/ 5259388 h 6858000"/>
              <a:gd name="T74" fmla="*/ 2100068 w 2275119"/>
              <a:gd name="T75" fmla="*/ 5418138 h 6858000"/>
              <a:gd name="T76" fmla="*/ 2108004 w 2275119"/>
              <a:gd name="T77" fmla="*/ 5614988 h 6858000"/>
              <a:gd name="T78" fmla="*/ 2149271 w 2275119"/>
              <a:gd name="T79" fmla="*/ 5754688 h 6858000"/>
              <a:gd name="T80" fmla="*/ 2206409 w 2275119"/>
              <a:gd name="T81" fmla="*/ 5867400 h 6858000"/>
              <a:gd name="T82" fmla="*/ 2254024 w 2275119"/>
              <a:gd name="T83" fmla="*/ 5991225 h 6858000"/>
              <a:gd name="T84" fmla="*/ 2274657 w 2275119"/>
              <a:gd name="T85" fmla="*/ 6172200 h 6858000"/>
              <a:gd name="T86" fmla="*/ 2254024 w 2275119"/>
              <a:gd name="T87" fmla="*/ 6353175 h 6858000"/>
              <a:gd name="T88" fmla="*/ 2206409 w 2275119"/>
              <a:gd name="T89" fmla="*/ 6477000 h 6858000"/>
              <a:gd name="T90" fmla="*/ 2149271 w 2275119"/>
              <a:gd name="T91" fmla="*/ 6589713 h 6858000"/>
              <a:gd name="T92" fmla="*/ 2108004 w 2275119"/>
              <a:gd name="T93" fmla="*/ 6729413 h 6858000"/>
              <a:gd name="T94" fmla="*/ 1555752 w 2275119"/>
              <a:gd name="T95" fmla="*/ 6858000 h 6858000"/>
              <a:gd name="T96" fmla="*/ 0 w 2275119"/>
              <a:gd name="T97" fmla="*/ 0 h 6858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5" name="Rectangle 74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1A4718B-3410-429E-B700-A4492781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050"/>
            <a:ext cx="8534400" cy="3702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szándékok kinyilvánítása és határozatok meghozatala után a 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működési rend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kidolgozása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személyi alkalmassági feltételek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meghatározása, és ennek alapján annak eldöntése, hogy a presbitérium rendelkezik-e a feladatra elegendő kapacitással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látogatói 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szolgálatra való felkészítés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tervének kidolgozása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látogató szolgálat beindításának 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nyilvánosságra hozás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a gyülekezet számára.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731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="" xmlns:a16="http://schemas.microsoft.com/office/drawing/2014/main" id="{8D3A8D6E-09EA-4838-BCB5-3E6170D3B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925" y="388938"/>
            <a:ext cx="3384550" cy="5421312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4000" dirty="0"/>
              <a:t>A látogató szolgálat működési rendje:</a:t>
            </a:r>
            <a:br>
              <a:rPr lang="hu-HU" altLang="hu-HU" sz="4000" dirty="0"/>
            </a:br>
            <a:r>
              <a:rPr lang="hu-HU" altLang="hu-HU" sz="4000" dirty="0"/>
              <a:t> </a:t>
            </a:r>
            <a:br>
              <a:rPr lang="hu-HU" altLang="hu-HU" sz="4000" dirty="0"/>
            </a:br>
            <a:r>
              <a:rPr lang="hu-HU" altLang="hu-HU" sz="4000" dirty="0"/>
              <a:t>általános szempontok</a:t>
            </a:r>
          </a:p>
        </p:txBody>
      </p:sp>
      <p:graphicFrame>
        <p:nvGraphicFramePr>
          <p:cNvPr id="12293" name="Tartalom helye 2">
            <a:extLst>
              <a:ext uri="{FF2B5EF4-FFF2-40B4-BE49-F238E27FC236}">
                <a16:creationId xmlns="" xmlns:a16="http://schemas.microsoft.com/office/drawing/2014/main" id="{D5C47E86-4A79-4795-B54A-9F038DE610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97508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Cím 1">
            <a:extLst>
              <a:ext uri="{FF2B5EF4-FFF2-40B4-BE49-F238E27FC236}">
                <a16:creationId xmlns="" xmlns:a16="http://schemas.microsoft.com/office/drawing/2014/main" id="{A600C292-C224-4C4A-A942-E576F51C0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2588"/>
            <a:ext cx="10668000" cy="1112837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sz="3600"/>
              <a:t>A látogató presbiterek kiválasztása</a:t>
            </a:r>
            <a:br>
              <a:rPr lang="hu-HU" altLang="hu-HU" sz="3600"/>
            </a:br>
            <a:r>
              <a:rPr lang="hu-HU" altLang="hu-HU" sz="3600"/>
              <a:t>/személyi alkalmasság – a hitelesség feltétele/</a:t>
            </a:r>
          </a:p>
        </p:txBody>
      </p:sp>
      <p:sp>
        <p:nvSpPr>
          <p:cNvPr id="12292" name="Tartalom helye 2">
            <a:extLst>
              <a:ext uri="{FF2B5EF4-FFF2-40B4-BE49-F238E27FC236}">
                <a16:creationId xmlns="" xmlns:a16="http://schemas.microsoft.com/office/drawing/2014/main" id="{0A1ABAA7-94D0-4EC2-A1FD-A4964CAF17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31206"/>
            <a:ext cx="10668000" cy="3440112"/>
          </a:xfrm>
        </p:spPr>
        <p:txBody>
          <a:bodyPr/>
          <a:lstStyle/>
          <a:p>
            <a:pPr eaLnBrk="1" hangingPunct="1"/>
            <a:r>
              <a:rPr lang="hu-HU" altLang="hu-HU" sz="2400" dirty="0"/>
              <a:t>A látogató szolgálat f</a:t>
            </a:r>
            <a:r>
              <a:rPr lang="hu-HU" altLang="hu-HU" sz="2400" b="1" dirty="0"/>
              <a:t>elelősség</a:t>
            </a:r>
            <a:r>
              <a:rPr lang="hu-HU" altLang="hu-HU" sz="2400" dirty="0"/>
              <a:t>ének hangsúlyozása</a:t>
            </a:r>
          </a:p>
          <a:p>
            <a:pPr eaLnBrk="1" hangingPunct="1"/>
            <a:r>
              <a:rPr lang="hu-HU" altLang="hu-HU" sz="2400" dirty="0"/>
              <a:t>Az </a:t>
            </a:r>
            <a:r>
              <a:rPr lang="hu-HU" altLang="hu-HU" sz="2400" b="1" dirty="0"/>
              <a:t>önként</a:t>
            </a:r>
            <a:r>
              <a:rPr lang="hu-HU" altLang="hu-HU" sz="2400" dirty="0"/>
              <a:t> jelentkezés megfelelő </a:t>
            </a:r>
            <a:r>
              <a:rPr lang="hu-HU" altLang="hu-HU" sz="2400" b="1" dirty="0"/>
              <a:t>kritériumok</a:t>
            </a:r>
            <a:r>
              <a:rPr lang="hu-HU" altLang="hu-HU" sz="2400" dirty="0"/>
              <a:t> alapján való jóváhagyása</a:t>
            </a:r>
            <a:br>
              <a:rPr lang="hu-HU" altLang="hu-HU" sz="2400" dirty="0"/>
            </a:br>
            <a:r>
              <a:rPr lang="hu-HU" altLang="hu-HU" sz="2400" dirty="0"/>
              <a:t>/lelkipásztor, gondnok, ill. látogatási tapasztalattal rendelkező presbiter bevonása/</a:t>
            </a:r>
          </a:p>
          <a:p>
            <a:pPr eaLnBrk="1" hangingPunct="1"/>
            <a:r>
              <a:rPr lang="hu-HU" altLang="hu-HU" sz="2400" b="1" u="sng" dirty="0"/>
              <a:t>Hitéleti szempontok</a:t>
            </a:r>
            <a:r>
              <a:rPr lang="hu-HU" altLang="hu-HU" sz="2400" dirty="0"/>
              <a:t>: keresztyén életvezetés, szilárd üdvbizonyosság és diakóniai elkötelezettség.</a:t>
            </a:r>
          </a:p>
          <a:p>
            <a:pPr eaLnBrk="1" hangingPunct="1"/>
            <a:r>
              <a:rPr lang="hu-HU" altLang="hu-HU" sz="2400" b="1" u="sng" dirty="0"/>
              <a:t>„Szakmai” szempontok</a:t>
            </a:r>
            <a:r>
              <a:rPr lang="hu-HU" altLang="hu-HU" sz="2400" b="1" dirty="0"/>
              <a:t> </a:t>
            </a:r>
            <a:r>
              <a:rPr lang="hu-HU" altLang="hu-HU" sz="2400" dirty="0"/>
              <a:t>/lelkigondozói tulajdonságok/: stabil érzelmi állapot, empatikus képesség, kommunikációs készség</a:t>
            </a:r>
            <a:endParaRPr lang="hu-HU" altLang="hu-HU" sz="2400" u="sng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007100"/>
            <a:ext cx="12192000" cy="850900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932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="" xmlns:a16="http://schemas.microsoft.com/office/drawing/2014/main" id="{7363D0EB-1E4E-4DD5-BFF1-C277F1D18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dirty="0"/>
              <a:t>Felkészülés a látogató szolgálatra</a:t>
            </a:r>
          </a:p>
        </p:txBody>
      </p:sp>
      <p:graphicFrame>
        <p:nvGraphicFramePr>
          <p:cNvPr id="10244" name="Tartalom helye 2">
            <a:extLst>
              <a:ext uri="{FF2B5EF4-FFF2-40B4-BE49-F238E27FC236}">
                <a16:creationId xmlns="" xmlns:a16="http://schemas.microsoft.com/office/drawing/2014/main" id="{EAB61F24-E10D-4F85-B6A8-487D64A44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676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97191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=""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=""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="" xmlns:a16="http://schemas.microsoft.com/office/drawing/2014/main" id="{63BE7AB2-E4CD-41EF-AB40-49F07700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 fontScale="90000"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A presbiterek mint „élő kövek”</a:t>
            </a:r>
            <a:br>
              <a:rPr lang="hu-HU" sz="2800" b="1" dirty="0">
                <a:solidFill>
                  <a:schemeClr val="bg1"/>
                </a:solidFill>
              </a:rPr>
            </a:br>
            <a:r>
              <a:rPr lang="hu-HU" sz="2800" b="1" dirty="0">
                <a:solidFill>
                  <a:schemeClr val="bg1"/>
                </a:solidFill>
              </a:rPr>
              <a:t/>
            </a:r>
            <a:br>
              <a:rPr lang="hu-HU" sz="2800" b="1" dirty="0">
                <a:solidFill>
                  <a:schemeClr val="bg1"/>
                </a:solidFill>
              </a:rPr>
            </a:br>
            <a:r>
              <a:rPr lang="hu-HU" sz="2800" b="1" dirty="0">
                <a:solidFill>
                  <a:schemeClr val="bg1"/>
                </a:solidFill>
              </a:rPr>
              <a:t>Az imádság szerepe a „lelki ház” épülésében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8E73F26C-5755-4C25-ADAA-F340A434E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3302" y="984978"/>
            <a:ext cx="2926080" cy="4363844"/>
          </a:xfrm>
        </p:spPr>
        <p:txBody>
          <a:bodyPr>
            <a:normAutofit/>
          </a:bodyPr>
          <a:lstStyle/>
          <a:p>
            <a:r>
              <a:rPr lang="hu-HU" sz="2000" dirty="0"/>
              <a:t>A lelki házat „élő kövekből”, élő hitű presbiterek szolgálatából lehet felépíteni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="" xmlns:a16="http://schemas.microsoft.com/office/drawing/2014/main" id="{678026A3-AC96-434E-9EE6-37B720B30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2249" y="984978"/>
            <a:ext cx="2926080" cy="4363844"/>
          </a:xfrm>
        </p:spPr>
        <p:txBody>
          <a:bodyPr>
            <a:normAutofit/>
          </a:bodyPr>
          <a:lstStyle/>
          <a:p>
            <a:r>
              <a:rPr lang="hu-HU" sz="2000" dirty="0"/>
              <a:t>Az „élő kövekben” a szolgálat fontos erőforrása lehet az imádság</a:t>
            </a:r>
          </a:p>
        </p:txBody>
      </p:sp>
      <p:pic>
        <p:nvPicPr>
          <p:cNvPr id="7" name="Kép 6" descr="A képen kültéri, személy, fénykép, modellt állás látható&#10;&#10;Ez egy automatikusan létrehozott leírás.">
            <a:extLst>
              <a:ext uri="{FF2B5EF4-FFF2-40B4-BE49-F238E27FC236}">
                <a16:creationId xmlns="" xmlns:a16="http://schemas.microsoft.com/office/drawing/2014/main" id="{7A7F00FC-8E8E-49D9-97F2-AE1A1B36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96" y="2776042"/>
            <a:ext cx="5040000" cy="35476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379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4" descr="A képen személy, beltéri, ülő, asztal látható&#10;&#10;A leírás teljesen megbízható">
            <a:extLst>
              <a:ext uri="{FF2B5EF4-FFF2-40B4-BE49-F238E27FC236}">
                <a16:creationId xmlns="" xmlns:a16="http://schemas.microsoft.com/office/drawing/2014/main" id="{1800CEFC-C879-4461-81E5-A14102BF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r="5693" b="2"/>
          <a:stretch>
            <a:fillRect/>
          </a:stretch>
        </p:blipFill>
        <p:spPr bwMode="auto">
          <a:xfrm>
            <a:off x="7831138" y="2069605"/>
            <a:ext cx="38512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reeform 8">
            <a:extLst>
              <a:ext uri="{FF2B5EF4-FFF2-40B4-BE49-F238E27FC236}">
                <a16:creationId xmlns="" xmlns:a16="http://schemas.microsoft.com/office/drawing/2014/main" id="{5BF61E9F-9FAE-47A8-A968-3508A1B9B8D6}"/>
              </a:ext>
            </a:extLst>
          </p:cNvPr>
          <p:cNvSpPr>
            <a:spLocks noGrp="1" noRot="1" noChangeAspect="1" noMove="1" noResize="1" noEditPoints="1" noAdjustHandles="1" noChangeShapeType="1" noTextEdit="1"/>
          </p:cNvSpPr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T0" fmla="*/ 9528486 w 12192000"/>
              <a:gd name="T1" fmla="*/ 2197353 h 6858000"/>
              <a:gd name="T2" fmla="*/ 9314292 w 12192000"/>
              <a:gd name="T3" fmla="*/ 2282796 h 6858000"/>
              <a:gd name="T4" fmla="*/ 9097757 w 12192000"/>
              <a:gd name="T5" fmla="*/ 2348342 h 6858000"/>
              <a:gd name="T6" fmla="*/ 8861324 w 12192000"/>
              <a:gd name="T7" fmla="*/ 2328444 h 6858000"/>
              <a:gd name="T8" fmla="*/ 8683415 w 12192000"/>
              <a:gd name="T9" fmla="*/ 2429103 h 6858000"/>
              <a:gd name="T10" fmla="*/ 8544130 w 12192000"/>
              <a:gd name="T11" fmla="*/ 2594138 h 6858000"/>
              <a:gd name="T12" fmla="*/ 8353346 w 12192000"/>
              <a:gd name="T13" fmla="*/ 2677241 h 6858000"/>
              <a:gd name="T14" fmla="*/ 8163732 w 12192000"/>
              <a:gd name="T15" fmla="*/ 2761514 h 6858000"/>
              <a:gd name="T16" fmla="*/ 8079459 w 12192000"/>
              <a:gd name="T17" fmla="*/ 2951128 h 6858000"/>
              <a:gd name="T18" fmla="*/ 7996356 w 12192000"/>
              <a:gd name="T19" fmla="*/ 3141913 h 6858000"/>
              <a:gd name="T20" fmla="*/ 7830151 w 12192000"/>
              <a:gd name="T21" fmla="*/ 3281197 h 6858000"/>
              <a:gd name="T22" fmla="*/ 7729492 w 12192000"/>
              <a:gd name="T23" fmla="*/ 3459107 h 6858000"/>
              <a:gd name="T24" fmla="*/ 7749389 w 12192000"/>
              <a:gd name="T25" fmla="*/ 3695539 h 6858000"/>
              <a:gd name="T26" fmla="*/ 7683844 w 12192000"/>
              <a:gd name="T27" fmla="*/ 3910903 h 6858000"/>
              <a:gd name="T28" fmla="*/ 7598400 w 12192000"/>
              <a:gd name="T29" fmla="*/ 4125097 h 6858000"/>
              <a:gd name="T30" fmla="*/ 7683844 w 12192000"/>
              <a:gd name="T31" fmla="*/ 4339291 h 6858000"/>
              <a:gd name="T32" fmla="*/ 7749389 w 12192000"/>
              <a:gd name="T33" fmla="*/ 4554655 h 6858000"/>
              <a:gd name="T34" fmla="*/ 7729492 w 12192000"/>
              <a:gd name="T35" fmla="*/ 4791088 h 6858000"/>
              <a:gd name="T36" fmla="*/ 7830151 w 12192000"/>
              <a:gd name="T37" fmla="*/ 4968998 h 6858000"/>
              <a:gd name="T38" fmla="*/ 7996356 w 12192000"/>
              <a:gd name="T39" fmla="*/ 5108282 h 6858000"/>
              <a:gd name="T40" fmla="*/ 8079459 w 12192000"/>
              <a:gd name="T41" fmla="*/ 5299067 h 6858000"/>
              <a:gd name="T42" fmla="*/ 8163732 w 12192000"/>
              <a:gd name="T43" fmla="*/ 5488681 h 6858000"/>
              <a:gd name="T44" fmla="*/ 8353346 w 12192000"/>
              <a:gd name="T45" fmla="*/ 5572954 h 6858000"/>
              <a:gd name="T46" fmla="*/ 8544130 w 12192000"/>
              <a:gd name="T47" fmla="*/ 5656057 h 6858000"/>
              <a:gd name="T48" fmla="*/ 8683415 w 12192000"/>
              <a:gd name="T49" fmla="*/ 5821091 h 6858000"/>
              <a:gd name="T50" fmla="*/ 8861324 w 12192000"/>
              <a:gd name="T51" fmla="*/ 5921751 h 6858000"/>
              <a:gd name="T52" fmla="*/ 9097757 w 12192000"/>
              <a:gd name="T53" fmla="*/ 5901853 h 6858000"/>
              <a:gd name="T54" fmla="*/ 9314292 w 12192000"/>
              <a:gd name="T55" fmla="*/ 5967398 h 6858000"/>
              <a:gd name="T56" fmla="*/ 9528486 w 12192000"/>
              <a:gd name="T57" fmla="*/ 6052842 h 6858000"/>
              <a:gd name="T58" fmla="*/ 9742679 w 12192000"/>
              <a:gd name="T59" fmla="*/ 5967398 h 6858000"/>
              <a:gd name="T60" fmla="*/ 9959214 w 12192000"/>
              <a:gd name="T61" fmla="*/ 5901853 h 6858000"/>
              <a:gd name="T62" fmla="*/ 10195647 w 12192000"/>
              <a:gd name="T63" fmla="*/ 5921751 h 6858000"/>
              <a:gd name="T64" fmla="*/ 10373556 w 12192000"/>
              <a:gd name="T65" fmla="*/ 5821091 h 6858000"/>
              <a:gd name="T66" fmla="*/ 10512841 w 12192000"/>
              <a:gd name="T67" fmla="*/ 5656057 h 6858000"/>
              <a:gd name="T68" fmla="*/ 10703626 w 12192000"/>
              <a:gd name="T69" fmla="*/ 5572954 h 6858000"/>
              <a:gd name="T70" fmla="*/ 10893240 w 12192000"/>
              <a:gd name="T71" fmla="*/ 5488681 h 6858000"/>
              <a:gd name="T72" fmla="*/ 10977513 w 12192000"/>
              <a:gd name="T73" fmla="*/ 5299067 h 6858000"/>
              <a:gd name="T74" fmla="*/ 11060615 w 12192000"/>
              <a:gd name="T75" fmla="*/ 5108282 h 6858000"/>
              <a:gd name="T76" fmla="*/ 11226820 w 12192000"/>
              <a:gd name="T77" fmla="*/ 4968998 h 6858000"/>
              <a:gd name="T78" fmla="*/ 11327480 w 12192000"/>
              <a:gd name="T79" fmla="*/ 4791088 h 6858000"/>
              <a:gd name="T80" fmla="*/ 11307582 w 12192000"/>
              <a:gd name="T81" fmla="*/ 4554655 h 6858000"/>
              <a:gd name="T82" fmla="*/ 11373128 w 12192000"/>
              <a:gd name="T83" fmla="*/ 4339291 h 6858000"/>
              <a:gd name="T84" fmla="*/ 11458571 w 12192000"/>
              <a:gd name="T85" fmla="*/ 4125097 h 6858000"/>
              <a:gd name="T86" fmla="*/ 11373128 w 12192000"/>
              <a:gd name="T87" fmla="*/ 3910903 h 6858000"/>
              <a:gd name="T88" fmla="*/ 11307582 w 12192000"/>
              <a:gd name="T89" fmla="*/ 3695539 h 6858000"/>
              <a:gd name="T90" fmla="*/ 11327480 w 12192000"/>
              <a:gd name="T91" fmla="*/ 3459107 h 6858000"/>
              <a:gd name="T92" fmla="*/ 11226820 w 12192000"/>
              <a:gd name="T93" fmla="*/ 3281197 h 6858000"/>
              <a:gd name="T94" fmla="*/ 11060615 w 12192000"/>
              <a:gd name="T95" fmla="*/ 3141913 h 6858000"/>
              <a:gd name="T96" fmla="*/ 10977513 w 12192000"/>
              <a:gd name="T97" fmla="*/ 2951128 h 6858000"/>
              <a:gd name="T98" fmla="*/ 10893240 w 12192000"/>
              <a:gd name="T99" fmla="*/ 2761514 h 6858000"/>
              <a:gd name="T100" fmla="*/ 10703626 w 12192000"/>
              <a:gd name="T101" fmla="*/ 2677241 h 6858000"/>
              <a:gd name="T102" fmla="*/ 10512841 w 12192000"/>
              <a:gd name="T103" fmla="*/ 2594138 h 6858000"/>
              <a:gd name="T104" fmla="*/ 10373556 w 12192000"/>
              <a:gd name="T105" fmla="*/ 2429103 h 6858000"/>
              <a:gd name="T106" fmla="*/ 10195647 w 12192000"/>
              <a:gd name="T107" fmla="*/ 2328444 h 6858000"/>
              <a:gd name="T108" fmla="*/ 9959214 w 12192000"/>
              <a:gd name="T109" fmla="*/ 2348342 h 6858000"/>
              <a:gd name="T110" fmla="*/ 9742679 w 12192000"/>
              <a:gd name="T111" fmla="*/ 2282796 h 6858000"/>
              <a:gd name="T112" fmla="*/ 9528486 w 12192000"/>
              <a:gd name="T113" fmla="*/ 2197353 h 68580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018FE2B8-93F9-40BD-BD64-9C58D157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938" y="330200"/>
            <a:ext cx="10179050" cy="1492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400" dirty="0"/>
              <a:t>A helyesen gyakorolt látogató szolgálat értéke a presbiter számára </a:t>
            </a:r>
          </a:p>
        </p:txBody>
      </p:sp>
      <p:sp>
        <p:nvSpPr>
          <p:cNvPr id="16389" name="Freeform 6">
            <a:extLst>
              <a:ext uri="{FF2B5EF4-FFF2-40B4-BE49-F238E27FC236}">
                <a16:creationId xmlns="" xmlns:a16="http://schemas.microsoft.com/office/drawing/2014/main" id="{135F252C-B1A2-4B3B-A430-EE89BA42C79A}"/>
              </a:ext>
            </a:extLst>
          </p:cNvPr>
          <p:cNvSpPr>
            <a:spLocks noGrp="1" noRot="1" noChangeAspect="1" noMove="1" noResize="1" noEditPoints="1" noAdjustHandle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2147483646 w 558"/>
              <a:gd name="T1" fmla="*/ 2147483646 h 4320"/>
              <a:gd name="T2" fmla="*/ 2147483646 w 558"/>
              <a:gd name="T3" fmla="*/ 2147483646 h 4320"/>
              <a:gd name="T4" fmla="*/ 2147483646 w 558"/>
              <a:gd name="T5" fmla="*/ 2147483646 h 4320"/>
              <a:gd name="T6" fmla="*/ 2147483646 w 558"/>
              <a:gd name="T7" fmla="*/ 2147483646 h 4320"/>
              <a:gd name="T8" fmla="*/ 2147483646 w 558"/>
              <a:gd name="T9" fmla="*/ 2147483646 h 4320"/>
              <a:gd name="T10" fmla="*/ 2147483646 w 558"/>
              <a:gd name="T11" fmla="*/ 2147483646 h 4320"/>
              <a:gd name="T12" fmla="*/ 2147483646 w 558"/>
              <a:gd name="T13" fmla="*/ 2147483646 h 4320"/>
              <a:gd name="T14" fmla="*/ 2147483646 w 558"/>
              <a:gd name="T15" fmla="*/ 2147483646 h 4320"/>
              <a:gd name="T16" fmla="*/ 2147483646 w 558"/>
              <a:gd name="T17" fmla="*/ 2147483646 h 4320"/>
              <a:gd name="T18" fmla="*/ 2147483646 w 558"/>
              <a:gd name="T19" fmla="*/ 2147483646 h 4320"/>
              <a:gd name="T20" fmla="*/ 2147483646 w 558"/>
              <a:gd name="T21" fmla="*/ 2147483646 h 4320"/>
              <a:gd name="T22" fmla="*/ 2147483646 w 558"/>
              <a:gd name="T23" fmla="*/ 2147483646 h 4320"/>
              <a:gd name="T24" fmla="*/ 2147483646 w 558"/>
              <a:gd name="T25" fmla="*/ 2147483646 h 4320"/>
              <a:gd name="T26" fmla="*/ 2147483646 w 558"/>
              <a:gd name="T27" fmla="*/ 2147483646 h 4320"/>
              <a:gd name="T28" fmla="*/ 2147483646 w 558"/>
              <a:gd name="T29" fmla="*/ 2147483646 h 4320"/>
              <a:gd name="T30" fmla="*/ 2147483646 w 558"/>
              <a:gd name="T31" fmla="*/ 2147483646 h 4320"/>
              <a:gd name="T32" fmla="*/ 2147483646 w 558"/>
              <a:gd name="T33" fmla="*/ 2147483646 h 4320"/>
              <a:gd name="T34" fmla="*/ 2147483646 w 558"/>
              <a:gd name="T35" fmla="*/ 2147483646 h 4320"/>
              <a:gd name="T36" fmla="*/ 2147483646 w 558"/>
              <a:gd name="T37" fmla="*/ 2147483646 h 4320"/>
              <a:gd name="T38" fmla="*/ 2147483646 w 558"/>
              <a:gd name="T39" fmla="*/ 2147483646 h 4320"/>
              <a:gd name="T40" fmla="*/ 2147483646 w 558"/>
              <a:gd name="T41" fmla="*/ 2147483646 h 4320"/>
              <a:gd name="T42" fmla="*/ 2147483646 w 558"/>
              <a:gd name="T43" fmla="*/ 2147483646 h 4320"/>
              <a:gd name="T44" fmla="*/ 2147483646 w 558"/>
              <a:gd name="T45" fmla="*/ 2147483646 h 4320"/>
              <a:gd name="T46" fmla="*/ 2147483646 w 558"/>
              <a:gd name="T47" fmla="*/ 2147483646 h 4320"/>
              <a:gd name="T48" fmla="*/ 2147483646 w 558"/>
              <a:gd name="T49" fmla="*/ 2147483646 h 4320"/>
              <a:gd name="T50" fmla="*/ 2147483646 w 558"/>
              <a:gd name="T51" fmla="*/ 2147483646 h 4320"/>
              <a:gd name="T52" fmla="*/ 2147483646 w 558"/>
              <a:gd name="T53" fmla="*/ 2147483646 h 4320"/>
              <a:gd name="T54" fmla="*/ 2147483646 w 558"/>
              <a:gd name="T55" fmla="*/ 2147483646 h 4320"/>
              <a:gd name="T56" fmla="*/ 2147483646 w 558"/>
              <a:gd name="T57" fmla="*/ 2147483646 h 4320"/>
              <a:gd name="T58" fmla="*/ 2147483646 w 558"/>
              <a:gd name="T59" fmla="*/ 2147483646 h 4320"/>
              <a:gd name="T60" fmla="*/ 2147483646 w 558"/>
              <a:gd name="T61" fmla="*/ 2147483646 h 4320"/>
              <a:gd name="T62" fmla="*/ 2147483646 w 558"/>
              <a:gd name="T63" fmla="*/ 2147483646 h 4320"/>
              <a:gd name="T64" fmla="*/ 2147483646 w 558"/>
              <a:gd name="T65" fmla="*/ 2147483646 h 4320"/>
              <a:gd name="T66" fmla="*/ 2147483646 w 558"/>
              <a:gd name="T67" fmla="*/ 2147483646 h 4320"/>
              <a:gd name="T68" fmla="*/ 2147483646 w 558"/>
              <a:gd name="T69" fmla="*/ 2147483646 h 4320"/>
              <a:gd name="T70" fmla="*/ 2147483646 w 558"/>
              <a:gd name="T71" fmla="*/ 2147483646 h 4320"/>
              <a:gd name="T72" fmla="*/ 2147483646 w 558"/>
              <a:gd name="T73" fmla="*/ 2147483646 h 4320"/>
              <a:gd name="T74" fmla="*/ 2147483646 w 558"/>
              <a:gd name="T75" fmla="*/ 2147483646 h 4320"/>
              <a:gd name="T76" fmla="*/ 2147483646 w 558"/>
              <a:gd name="T77" fmla="*/ 2147483646 h 4320"/>
              <a:gd name="T78" fmla="*/ 2147483646 w 558"/>
              <a:gd name="T79" fmla="*/ 2147483646 h 4320"/>
              <a:gd name="T80" fmla="*/ 2147483646 w 558"/>
              <a:gd name="T81" fmla="*/ 2147483646 h 4320"/>
              <a:gd name="T82" fmla="*/ 2147483646 w 558"/>
              <a:gd name="T83" fmla="*/ 2147483646 h 4320"/>
              <a:gd name="T84" fmla="*/ 2147483646 w 558"/>
              <a:gd name="T85" fmla="*/ 2147483646 h 4320"/>
              <a:gd name="T86" fmla="*/ 2147483646 w 558"/>
              <a:gd name="T87" fmla="*/ 2147483646 h 4320"/>
              <a:gd name="T88" fmla="*/ 2147483646 w 558"/>
              <a:gd name="T89" fmla="*/ 2147483646 h 4320"/>
              <a:gd name="T90" fmla="*/ 2147483646 w 558"/>
              <a:gd name="T91" fmla="*/ 2147483646 h 4320"/>
              <a:gd name="T92" fmla="*/ 2147483646 w 558"/>
              <a:gd name="T93" fmla="*/ 2147483646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C736E33-1D80-42BD-8C49-5EFA2B8FD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63" y="2349500"/>
            <a:ext cx="6016625" cy="3594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Megtanít hallgatni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Megtanít Istenre figyelni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Megtanít a meglátogatottra figyelni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49C214-D583-4DF7-88CA-1EE5EA0DD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2" name="Szövegdoboz 3">
            <a:extLst>
              <a:ext uri="{FF2B5EF4-FFF2-40B4-BE49-F238E27FC236}">
                <a16:creationId xmlns="" xmlns:a16="http://schemas.microsoft.com/office/drawing/2014/main" id="{EC23D0AB-2C86-4AE0-9DEA-B3749BA8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6111875"/>
            <a:ext cx="11080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-18"/>
              <a:buChar char="–"/>
              <a:defRPr>
                <a:solidFill>
                  <a:srgbClr val="595959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-18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</a:rPr>
              <a:t>„…mert nem azt keresem, ami a tietek, hanem titeket magatokat kereslek”</a:t>
            </a:r>
            <a:br>
              <a:rPr lang="hu-HU" altLang="hu-HU" sz="2400" b="1" dirty="0">
                <a:solidFill>
                  <a:schemeClr val="tx1"/>
                </a:solidFill>
              </a:rPr>
            </a:br>
            <a:r>
              <a:rPr lang="hu-HU" altLang="hu-HU" sz="2400" dirty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hu-HU" altLang="hu-HU" i="1" dirty="0">
                <a:solidFill>
                  <a:schemeClr val="tx1"/>
                </a:solidFill>
              </a:rPr>
              <a:t>/2Kor 12,14/</a:t>
            </a:r>
          </a:p>
        </p:txBody>
      </p:sp>
    </p:spTree>
    <p:extLst>
      <p:ext uri="{BB962C8B-B14F-4D97-AF65-F5344CB8AC3E}">
        <p14:creationId xmlns:p14="http://schemas.microsoft.com/office/powerpoint/2010/main" val="246962740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2" descr="A képen beltéri, személy, ülő, asztal látható&#10;&#10;A leírás teljesen megbízható">
            <a:extLst>
              <a:ext uri="{FF2B5EF4-FFF2-40B4-BE49-F238E27FC236}">
                <a16:creationId xmlns="" xmlns:a16="http://schemas.microsoft.com/office/drawing/2014/main" id="{A98BC277-4B08-4DCA-BD1E-A90D3B09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1" r="6477"/>
          <a:stretch>
            <a:fillRect/>
          </a:stretch>
        </p:blipFill>
        <p:spPr bwMode="auto">
          <a:xfrm>
            <a:off x="7339013" y="0"/>
            <a:ext cx="4852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reeform 10">
            <a:extLst>
              <a:ext uri="{FF2B5EF4-FFF2-40B4-BE49-F238E27FC236}">
                <a16:creationId xmlns="" xmlns:a16="http://schemas.microsoft.com/office/drawing/2014/main" id="{302FED0D-E204-434D-91F2-EA690BEEF702}"/>
              </a:ext>
            </a:extLst>
          </p:cNvPr>
          <p:cNvSpPr>
            <a:spLocks noGrp="1" noRot="1" noChangeAspect="1" noMove="1" noResize="1" noEditPoints="1" noAdjustHandle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>
              <a:gd name="T0" fmla="*/ 7394575 w 7569200"/>
              <a:gd name="T1" fmla="*/ 66675 h 6858000"/>
              <a:gd name="T2" fmla="*/ 7427912 w 7569200"/>
              <a:gd name="T3" fmla="*/ 217487 h 6858000"/>
              <a:gd name="T4" fmla="*/ 7481887 w 7569200"/>
              <a:gd name="T5" fmla="*/ 334962 h 6858000"/>
              <a:gd name="T6" fmla="*/ 7532687 w 7569200"/>
              <a:gd name="T7" fmla="*/ 450850 h 6858000"/>
              <a:gd name="T8" fmla="*/ 7566025 w 7569200"/>
              <a:gd name="T9" fmla="*/ 606425 h 6858000"/>
              <a:gd name="T10" fmla="*/ 7558087 w 7569200"/>
              <a:gd name="T11" fmla="*/ 801687 h 6858000"/>
              <a:gd name="T12" fmla="*/ 7516812 w 7569200"/>
              <a:gd name="T13" fmla="*/ 942975 h 6858000"/>
              <a:gd name="T14" fmla="*/ 7459662 w 7569200"/>
              <a:gd name="T15" fmla="*/ 1055687 h 6858000"/>
              <a:gd name="T16" fmla="*/ 7410450 w 7569200"/>
              <a:gd name="T17" fmla="*/ 1182687 h 6858000"/>
              <a:gd name="T18" fmla="*/ 7389812 w 7569200"/>
              <a:gd name="T19" fmla="*/ 1363662 h 6858000"/>
              <a:gd name="T20" fmla="*/ 7410450 w 7569200"/>
              <a:gd name="T21" fmla="*/ 1544637 h 6858000"/>
              <a:gd name="T22" fmla="*/ 7459662 w 7569200"/>
              <a:gd name="T23" fmla="*/ 1671637 h 6858000"/>
              <a:gd name="T24" fmla="*/ 7516812 w 7569200"/>
              <a:gd name="T25" fmla="*/ 1782762 h 6858000"/>
              <a:gd name="T26" fmla="*/ 7558087 w 7569200"/>
              <a:gd name="T27" fmla="*/ 1922462 h 6858000"/>
              <a:gd name="T28" fmla="*/ 7566025 w 7569200"/>
              <a:gd name="T29" fmla="*/ 2119312 h 6858000"/>
              <a:gd name="T30" fmla="*/ 7532687 w 7569200"/>
              <a:gd name="T31" fmla="*/ 2278062 h 6858000"/>
              <a:gd name="T32" fmla="*/ 7478712 w 7569200"/>
              <a:gd name="T33" fmla="*/ 2395537 h 6858000"/>
              <a:gd name="T34" fmla="*/ 7424737 w 7569200"/>
              <a:gd name="T35" fmla="*/ 2513012 h 6858000"/>
              <a:gd name="T36" fmla="*/ 7391400 w 7569200"/>
              <a:gd name="T37" fmla="*/ 2671762 h 6858000"/>
              <a:gd name="T38" fmla="*/ 7400925 w 7569200"/>
              <a:gd name="T39" fmla="*/ 2868612 h 6858000"/>
              <a:gd name="T40" fmla="*/ 7442200 w 7569200"/>
              <a:gd name="T41" fmla="*/ 3009900 h 6858000"/>
              <a:gd name="T42" fmla="*/ 7497762 w 7569200"/>
              <a:gd name="T43" fmla="*/ 3121025 h 6858000"/>
              <a:gd name="T44" fmla="*/ 7546975 w 7569200"/>
              <a:gd name="T45" fmla="*/ 3248025 h 6858000"/>
              <a:gd name="T46" fmla="*/ 7569200 w 7569200"/>
              <a:gd name="T47" fmla="*/ 3427412 h 6858000"/>
              <a:gd name="T48" fmla="*/ 7546975 w 7569200"/>
              <a:gd name="T49" fmla="*/ 3609975 h 6858000"/>
              <a:gd name="T50" fmla="*/ 7497762 w 7569200"/>
              <a:gd name="T51" fmla="*/ 3736975 h 6858000"/>
              <a:gd name="T52" fmla="*/ 7424737 w 7569200"/>
              <a:gd name="T53" fmla="*/ 3890962 h 6858000"/>
              <a:gd name="T54" fmla="*/ 7391400 w 7569200"/>
              <a:gd name="T55" fmla="*/ 4048125 h 6858000"/>
              <a:gd name="T56" fmla="*/ 7400925 w 7569200"/>
              <a:gd name="T57" fmla="*/ 4244975 h 6858000"/>
              <a:gd name="T58" fmla="*/ 7442200 w 7569200"/>
              <a:gd name="T59" fmla="*/ 4386262 h 6858000"/>
              <a:gd name="T60" fmla="*/ 7516812 w 7569200"/>
              <a:gd name="T61" fmla="*/ 4537075 h 6858000"/>
              <a:gd name="T62" fmla="*/ 7558087 w 7569200"/>
              <a:gd name="T63" fmla="*/ 4678362 h 6858000"/>
              <a:gd name="T64" fmla="*/ 7566025 w 7569200"/>
              <a:gd name="T65" fmla="*/ 4875212 h 6858000"/>
              <a:gd name="T66" fmla="*/ 7532687 w 7569200"/>
              <a:gd name="T67" fmla="*/ 5033962 h 6858000"/>
              <a:gd name="T68" fmla="*/ 7478712 w 7569200"/>
              <a:gd name="T69" fmla="*/ 5149850 h 6858000"/>
              <a:gd name="T70" fmla="*/ 7424737 w 7569200"/>
              <a:gd name="T71" fmla="*/ 5268912 h 6858000"/>
              <a:gd name="T72" fmla="*/ 7391400 w 7569200"/>
              <a:gd name="T73" fmla="*/ 5426075 h 6858000"/>
              <a:gd name="T74" fmla="*/ 7400925 w 7569200"/>
              <a:gd name="T75" fmla="*/ 5622925 h 6858000"/>
              <a:gd name="T76" fmla="*/ 7442200 w 7569200"/>
              <a:gd name="T77" fmla="*/ 5762625 h 6858000"/>
              <a:gd name="T78" fmla="*/ 7497762 w 7569200"/>
              <a:gd name="T79" fmla="*/ 5876925 h 6858000"/>
              <a:gd name="T80" fmla="*/ 7546975 w 7569200"/>
              <a:gd name="T81" fmla="*/ 6003925 h 6858000"/>
              <a:gd name="T82" fmla="*/ 7569200 w 7569200"/>
              <a:gd name="T83" fmla="*/ 6183312 h 6858000"/>
              <a:gd name="T84" fmla="*/ 7546975 w 7569200"/>
              <a:gd name="T85" fmla="*/ 6361112 h 6858000"/>
              <a:gd name="T86" fmla="*/ 7499350 w 7569200"/>
              <a:gd name="T87" fmla="*/ 6488112 h 6858000"/>
              <a:gd name="T88" fmla="*/ 7443787 w 7569200"/>
              <a:gd name="T89" fmla="*/ 6597650 h 6858000"/>
              <a:gd name="T90" fmla="*/ 7402512 w 7569200"/>
              <a:gd name="T91" fmla="*/ 6735762 h 6858000"/>
              <a:gd name="T92" fmla="*/ 0 w 7569200"/>
              <a:gd name="T93" fmla="*/ 6858000 h 6858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4" name="Cím 1">
            <a:extLst>
              <a:ext uri="{FF2B5EF4-FFF2-40B4-BE49-F238E27FC236}">
                <a16:creationId xmlns="" xmlns:a16="http://schemas.microsoft.com/office/drawing/2014/main" id="{B282A60C-F9C3-4248-A94F-E63211056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133350"/>
            <a:ext cx="6016625" cy="1492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600" dirty="0"/>
              <a:t>Az imádság helye és szerepe </a:t>
            </a:r>
            <a:br>
              <a:rPr lang="hu-HU" altLang="hu-HU" sz="3600" dirty="0"/>
            </a:br>
            <a:r>
              <a:rPr lang="hu-HU" altLang="hu-HU" sz="3600" dirty="0"/>
              <a:t>a látogató szolgálatban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4" name="Tartalom helye 2">
            <a:extLst>
              <a:ext uri="{FF2B5EF4-FFF2-40B4-BE49-F238E27FC236}">
                <a16:creationId xmlns="" xmlns:a16="http://schemas.microsoft.com/office/drawing/2014/main" id="{E01DEFCB-3E18-4FE1-B9CE-3BEAC074B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489" y="1509569"/>
            <a:ext cx="6015037" cy="35941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altLang="hu-HU" sz="2400" dirty="0"/>
              <a:t>A látogató szolgálat </a:t>
            </a:r>
            <a:r>
              <a:rPr lang="hu-HU" altLang="hu-HU" sz="2400" b="1" dirty="0"/>
              <a:t>elkérésének </a:t>
            </a:r>
            <a:r>
              <a:rPr lang="hu-HU" altLang="hu-HU" sz="2400" dirty="0"/>
              <a:t>folyamatában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400" dirty="0"/>
              <a:t>A látogatásra való </a:t>
            </a:r>
            <a:r>
              <a:rPr lang="hu-HU" altLang="hu-HU" sz="2400" b="1" dirty="0"/>
              <a:t>felkészülésben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400" dirty="0"/>
              <a:t>Közvetlenül a látogatásra </a:t>
            </a:r>
            <a:r>
              <a:rPr lang="hu-HU" altLang="hu-HU" sz="2400" b="1" dirty="0"/>
              <a:t>indulásnál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400" dirty="0"/>
              <a:t>A </a:t>
            </a:r>
            <a:r>
              <a:rPr lang="hu-HU" altLang="hu-HU" sz="2400" b="1" dirty="0"/>
              <a:t>látogatás ideje alatt</a:t>
            </a:r>
            <a:r>
              <a:rPr lang="hu-HU" altLang="hu-HU" sz="2400" dirty="0"/>
              <a:t>: megpróbálva bevonni a meglátogatottat és lehetőség szerint családját, illetve a jelenlevőket /a látogató helyzetfelismerő felelőssége/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400" dirty="0"/>
              <a:t>A </a:t>
            </a:r>
            <a:r>
              <a:rPr lang="hu-HU" altLang="hu-HU" sz="2400" b="1" dirty="0"/>
              <a:t>látogatás utáni hálaadás </a:t>
            </a:r>
            <a:r>
              <a:rPr lang="hu-HU" altLang="hu-HU" sz="2400" dirty="0"/>
              <a:t>vagy – a helyzettől függően – segítségkérés</a:t>
            </a:r>
          </a:p>
          <a:p>
            <a:pPr eaLnBrk="1" hangingPunct="1">
              <a:lnSpc>
                <a:spcPct val="100000"/>
              </a:lnSpc>
            </a:pPr>
            <a:r>
              <a:rPr lang="hu-HU" altLang="hu-HU" sz="2400" b="1" dirty="0"/>
              <a:t>Kölcsönösen pozitív lelki hatás és megajándékozottság lehetősége</a:t>
            </a:r>
          </a:p>
        </p:txBody>
      </p:sp>
    </p:spTree>
    <p:extLst>
      <p:ext uri="{BB962C8B-B14F-4D97-AF65-F5344CB8AC3E}">
        <p14:creationId xmlns:p14="http://schemas.microsoft.com/office/powerpoint/2010/main" val="164125549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 látható&#10;&#10;A leírás nagyon megbízható">
            <a:extLst>
              <a:ext uri="{FF2B5EF4-FFF2-40B4-BE49-F238E27FC236}">
                <a16:creationId xmlns="" xmlns:a16="http://schemas.microsoft.com/office/drawing/2014/main" id="{6ACECA6A-72E2-4C57-835C-4961A47E6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r="13357" b="1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Kép 4" descr="A képen fal, személy, beltéri, férfi látható&#10;&#10;A leírás teljesen megbízható">
            <a:extLst>
              <a:ext uri="{FF2B5EF4-FFF2-40B4-BE49-F238E27FC236}">
                <a16:creationId xmlns="" xmlns:a16="http://schemas.microsoft.com/office/drawing/2014/main" id="{738361D9-CA13-40EA-832A-F15B57392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F732DF99-3B9E-4CA7-9F98-526E9C76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4000" b="1">
                <a:solidFill>
                  <a:srgbClr val="000000"/>
                </a:solidFill>
              </a:rPr>
              <a:t>Mit viszünk magunkkal a látogatásra ?</a:t>
            </a:r>
          </a:p>
        </p:txBody>
      </p:sp>
      <p:sp>
        <p:nvSpPr>
          <p:cNvPr id="18435" name="Tartalom helye 2">
            <a:extLst>
              <a:ext uri="{FF2B5EF4-FFF2-40B4-BE49-F238E27FC236}">
                <a16:creationId xmlns="" xmlns:a16="http://schemas.microsoft.com/office/drawing/2014/main" id="{4A06D6D3-49C8-48E2-A401-7CA562D10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573" y="2110109"/>
            <a:ext cx="4803637" cy="378883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u-HU" altLang="hu-HU" dirty="0">
                <a:solidFill>
                  <a:srgbClr val="000000"/>
                </a:solidFill>
              </a:rPr>
              <a:t>Felkészültségünket </a:t>
            </a:r>
          </a:p>
          <a:p>
            <a:pPr eaLnBrk="1" hangingPunct="1"/>
            <a:r>
              <a:rPr lang="hu-HU" altLang="hu-HU" dirty="0">
                <a:solidFill>
                  <a:srgbClr val="000000"/>
                </a:solidFill>
              </a:rPr>
              <a:t>Szándékunkat </a:t>
            </a:r>
          </a:p>
          <a:p>
            <a:pPr eaLnBrk="1" hangingPunct="1"/>
            <a:r>
              <a:rPr lang="hu-HU" altLang="hu-HU" dirty="0">
                <a:solidFill>
                  <a:srgbClr val="000000"/>
                </a:solidFill>
              </a:rPr>
              <a:t>Lelkületünket </a:t>
            </a:r>
          </a:p>
          <a:p>
            <a:pPr eaLnBrk="1" hangingPunct="1"/>
            <a:r>
              <a:rPr lang="hu-HU" altLang="hu-HU" dirty="0">
                <a:solidFill>
                  <a:srgbClr val="000000"/>
                </a:solidFill>
              </a:rPr>
              <a:t>Felelősségünket </a:t>
            </a:r>
          </a:p>
          <a:p>
            <a:pPr eaLnBrk="1" hangingPunct="1"/>
            <a:r>
              <a:rPr lang="hu-HU" altLang="hu-HU" dirty="0">
                <a:solidFill>
                  <a:srgbClr val="000000"/>
                </a:solidFill>
              </a:rPr>
              <a:t>Teljes egyéniségünket </a:t>
            </a:r>
          </a:p>
          <a:p>
            <a:pPr eaLnBrk="1" hangingPunct="1"/>
            <a:r>
              <a:rPr lang="hu-HU" altLang="hu-HU" dirty="0">
                <a:solidFill>
                  <a:srgbClr val="000000"/>
                </a:solidFill>
              </a:rPr>
              <a:t>Ajándékainkat </a:t>
            </a:r>
          </a:p>
        </p:txBody>
      </p:sp>
    </p:spTree>
    <p:extLst>
      <p:ext uri="{BB962C8B-B14F-4D97-AF65-F5344CB8AC3E}">
        <p14:creationId xmlns:p14="http://schemas.microsoft.com/office/powerpoint/2010/main" val="566538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="" xmlns:a16="http://schemas.microsoft.com/office/drawing/2014/main" id="{F81B6448-9A7D-4D5A-8151-0FD4BC97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14707"/>
            <a:ext cx="10179050" cy="1490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4400" dirty="0"/>
              <a:t>Mit ajándékozhatunk - </a:t>
            </a:r>
            <a:r>
              <a:rPr lang="hu-HU" altLang="hu-HU" sz="4400" b="1" dirty="0"/>
              <a:t>lelkileg</a:t>
            </a:r>
            <a:r>
              <a:rPr lang="hu-HU" altLang="hu-HU" sz="4400" dirty="0"/>
              <a:t> -</a:t>
            </a:r>
            <a:br>
              <a:rPr lang="hu-HU" altLang="hu-HU" sz="4400" dirty="0"/>
            </a:br>
            <a:r>
              <a:rPr lang="hu-HU" altLang="hu-HU" sz="4400" dirty="0"/>
              <a:t>a látogatás során?</a:t>
            </a:r>
          </a:p>
        </p:txBody>
      </p:sp>
      <p:sp>
        <p:nvSpPr>
          <p:cNvPr id="19459" name="Tartalom helye 3">
            <a:extLst>
              <a:ext uri="{FF2B5EF4-FFF2-40B4-BE49-F238E27FC236}">
                <a16:creationId xmlns="" xmlns:a16="http://schemas.microsoft.com/office/drawing/2014/main" id="{EFAB695F-5C1A-4E65-93C4-3E477B3CD1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u-HU" altLang="hu-HU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u-HU" altLang="hu-HU" sz="2800" dirty="0"/>
          </a:p>
        </p:txBody>
      </p:sp>
      <p:sp>
        <p:nvSpPr>
          <p:cNvPr id="20483" name="Tartalom helye 2">
            <a:extLst>
              <a:ext uri="{FF2B5EF4-FFF2-40B4-BE49-F238E27FC236}">
                <a16:creationId xmlns="" xmlns:a16="http://schemas.microsoft.com/office/drawing/2014/main" id="{AEB3BC20-A4FE-4BB3-A980-087D7282AA6E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231341" y="2087563"/>
            <a:ext cx="4800600" cy="361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Vigasztalást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Békességet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Örömet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Hitet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Megnyugvást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Reménységet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Pozitív jövőképet</a:t>
            </a:r>
            <a:b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világosságot</a:t>
            </a:r>
            <a:b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hu-HU" altLang="hu-H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jó illatot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u-HU" altLang="hu-H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u-HU" altLang="hu-HU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461" name="Szövegdoboz 1">
            <a:extLst>
              <a:ext uri="{FF2B5EF4-FFF2-40B4-BE49-F238E27FC236}">
                <a16:creationId xmlns="" xmlns:a16="http://schemas.microsoft.com/office/drawing/2014/main" id="{7B2F5C9D-7883-48EF-9B4B-A55631CDD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1958975"/>
            <a:ext cx="74342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-18"/>
              <a:buChar char="–"/>
              <a:defRPr>
                <a:solidFill>
                  <a:srgbClr val="595959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-18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2400">
                <a:solidFill>
                  <a:schemeClr val="tx1"/>
                </a:solidFill>
              </a:rPr>
              <a:t>„Mert szeretnélek meglátogatni titeket, hogy</a:t>
            </a:r>
            <a:br>
              <a:rPr lang="hu-HU" altLang="hu-HU" sz="2400">
                <a:solidFill>
                  <a:schemeClr val="tx1"/>
                </a:solidFill>
              </a:rPr>
            </a:br>
            <a:r>
              <a:rPr lang="hu-HU" altLang="hu-HU" sz="2400" b="1">
                <a:solidFill>
                  <a:schemeClr val="tx1"/>
                </a:solidFill>
              </a:rPr>
              <a:t>megerősítésetekre</a:t>
            </a:r>
            <a:r>
              <a:rPr lang="hu-HU" altLang="hu-HU" sz="2400">
                <a:solidFill>
                  <a:schemeClr val="tx1"/>
                </a:solidFill>
              </a:rPr>
              <a:t> valamilyen </a:t>
            </a:r>
            <a:r>
              <a:rPr lang="hu-HU" altLang="hu-HU" sz="2400" b="1">
                <a:solidFill>
                  <a:schemeClr val="tx1"/>
                </a:solidFill>
              </a:rPr>
              <a:t>lelki ajándékot </a:t>
            </a:r>
            <a:r>
              <a:rPr lang="hu-HU" altLang="hu-HU" sz="2400">
                <a:solidFill>
                  <a:schemeClr val="tx1"/>
                </a:solidFill>
              </a:rPr>
              <a:t>adjak át</a:t>
            </a:r>
            <a:br>
              <a:rPr lang="hu-HU" altLang="hu-HU" sz="2400">
                <a:solidFill>
                  <a:schemeClr val="tx1"/>
                </a:solidFill>
              </a:rPr>
            </a:br>
            <a:r>
              <a:rPr lang="hu-HU" altLang="hu-HU" sz="2400">
                <a:solidFill>
                  <a:schemeClr val="tx1"/>
                </a:solidFill>
              </a:rPr>
              <a:t>nektek, azaz hogy együtt nyerjünk vigasztalást nálatok</a:t>
            </a:r>
            <a:br>
              <a:rPr lang="hu-HU" altLang="hu-HU" sz="2400">
                <a:solidFill>
                  <a:schemeClr val="tx1"/>
                </a:solidFill>
              </a:rPr>
            </a:br>
            <a:r>
              <a:rPr lang="hu-HU" altLang="hu-HU" sz="2400" b="1">
                <a:solidFill>
                  <a:schemeClr val="tx1"/>
                </a:solidFill>
              </a:rPr>
              <a:t>egymás hite által</a:t>
            </a:r>
            <a:r>
              <a:rPr lang="hu-HU" altLang="hu-HU" sz="2400">
                <a:solidFill>
                  <a:schemeClr val="tx1"/>
                </a:solidFill>
              </a:rPr>
              <a:t>, a tietek és az enyém által.” </a:t>
            </a:r>
            <a:br>
              <a:rPr lang="hu-HU" altLang="hu-HU" sz="2400">
                <a:solidFill>
                  <a:schemeClr val="tx1"/>
                </a:solidFill>
              </a:rPr>
            </a:br>
            <a:r>
              <a:rPr lang="hu-HU" altLang="hu-HU" sz="240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hu-HU" altLang="hu-HU" sz="2400" i="1">
                <a:solidFill>
                  <a:schemeClr val="tx1"/>
                </a:solidFill>
              </a:rPr>
              <a:t>/Róm 1,11-12/</a:t>
            </a:r>
          </a:p>
        </p:txBody>
      </p:sp>
      <p:pic>
        <p:nvPicPr>
          <p:cNvPr id="4" name="Kép 3" descr="A képen személy, férfi, laptop látható&#10;&#10;A leírás teljesen megbízható">
            <a:extLst>
              <a:ext uri="{FF2B5EF4-FFF2-40B4-BE49-F238E27FC236}">
                <a16:creationId xmlns="" xmlns:a16="http://schemas.microsoft.com/office/drawing/2014/main" id="{907DD526-2DC1-4A92-9B1B-B89DF886F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81" y="4001294"/>
            <a:ext cx="2772000" cy="206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65783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CA06CD6-90CA-4C45-856C-6771339E1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C91FD572-F121-4EE5-A383-E0599FF3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látogató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presbiter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kiváltságos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lehetősége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hu-HU" b="1" dirty="0">
                <a:solidFill>
                  <a:schemeClr val="accent1"/>
                </a:solidFill>
              </a:rPr>
              <a:t>K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risztus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jó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illatának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árasztása</a:t>
            </a: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5021601D-2758-4B15-A31C-FDA184C51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artalom helye 2">
            <a:extLst>
              <a:ext uri="{FF2B5EF4-FFF2-40B4-BE49-F238E27FC236}">
                <a16:creationId xmlns="" xmlns:a16="http://schemas.microsoft.com/office/drawing/2014/main" id="{837B3C84-E4B7-4868-8AA7-59B4D6D06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76029" y="1676026"/>
            <a:ext cx="6250940" cy="23046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hu-HU" b="1" i="1" dirty="0"/>
              <a:t>„De </a:t>
            </a:r>
            <a:r>
              <a:rPr lang="en-US" altLang="hu-HU" b="1" i="1" dirty="0" err="1"/>
              <a:t>hála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legyen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Istennek</a:t>
            </a:r>
            <a:r>
              <a:rPr lang="en-US" altLang="hu-HU" b="1" i="1" dirty="0"/>
              <a:t>, </a:t>
            </a:r>
            <a:r>
              <a:rPr lang="en-US" altLang="hu-HU" b="1" i="1" dirty="0" err="1"/>
              <a:t>aki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Krisztus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ereje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által</a:t>
            </a:r>
            <a:r>
              <a:rPr lang="en-US" altLang="hu-HU" b="1" i="1" dirty="0"/>
              <a:t/>
            </a:r>
            <a:br>
              <a:rPr lang="en-US" altLang="hu-HU" b="1" i="1" dirty="0"/>
            </a:br>
            <a:r>
              <a:rPr lang="en-US" altLang="hu-HU" b="1" i="1" dirty="0" err="1"/>
              <a:t>mindenkor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diadalra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vezet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bennünket</a:t>
            </a:r>
            <a:r>
              <a:rPr lang="en-US" altLang="hu-HU" b="1" i="1" dirty="0"/>
              <a:t>,</a:t>
            </a:r>
            <a:br>
              <a:rPr lang="en-US" altLang="hu-HU" b="1" i="1" dirty="0"/>
            </a:br>
            <a:r>
              <a:rPr lang="en-US" altLang="hu-HU" b="1" i="1" dirty="0" err="1"/>
              <a:t>és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ismeretének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illatát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terjeszti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általunk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mindenütt</a:t>
            </a:r>
            <a:r>
              <a:rPr lang="en-US" altLang="hu-HU" b="1" i="1" dirty="0"/>
              <a:t>.</a:t>
            </a:r>
            <a:br>
              <a:rPr lang="en-US" altLang="hu-HU" b="1" i="1" dirty="0"/>
            </a:br>
            <a:r>
              <a:rPr lang="en-US" altLang="hu-HU" b="1" i="1" dirty="0" err="1"/>
              <a:t>Mert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Krisztus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jó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illata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vagyunk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Isten</a:t>
            </a:r>
            <a:r>
              <a:rPr lang="en-US" altLang="hu-HU" b="1" i="1" dirty="0"/>
              <a:t> </a:t>
            </a:r>
            <a:r>
              <a:rPr lang="en-US" altLang="hu-HU" b="1" i="1" dirty="0" err="1"/>
              <a:t>dicsőségére</a:t>
            </a:r>
            <a:r>
              <a:rPr lang="en-US" altLang="hu-HU" b="1" i="1" dirty="0"/>
              <a:t>…”</a:t>
            </a:r>
          </a:p>
        </p:txBody>
      </p:sp>
      <p:sp>
        <p:nvSpPr>
          <p:cNvPr id="20484" name="Szövegdoboz 2">
            <a:extLst>
              <a:ext uri="{FF2B5EF4-FFF2-40B4-BE49-F238E27FC236}">
                <a16:creationId xmlns="" xmlns:a16="http://schemas.microsoft.com/office/drawing/2014/main" id="{177133FF-FC37-408A-84DF-7A46A505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539" y="4553372"/>
            <a:ext cx="6250940" cy="2304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-18"/>
              <a:buChar char="–"/>
              <a:defRPr>
                <a:solidFill>
                  <a:srgbClr val="595959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-18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hu-HU" i="1" dirty="0">
                <a:solidFill>
                  <a:schemeClr val="tx1"/>
                </a:solidFill>
                <a:latin typeface="+mn-lt"/>
              </a:rPr>
              <a:t>/2 </a:t>
            </a:r>
            <a:r>
              <a:rPr lang="en-US" altLang="hu-HU" i="1" dirty="0" err="1">
                <a:solidFill>
                  <a:schemeClr val="tx1"/>
                </a:solidFill>
                <a:latin typeface="+mn-lt"/>
              </a:rPr>
              <a:t>Kor</a:t>
            </a:r>
            <a:r>
              <a:rPr lang="en-US" altLang="hu-HU" i="1" dirty="0">
                <a:solidFill>
                  <a:schemeClr val="tx1"/>
                </a:solidFill>
                <a:latin typeface="+mn-lt"/>
              </a:rPr>
              <a:t> 2,14-15/</a:t>
            </a:r>
          </a:p>
        </p:txBody>
      </p:sp>
    </p:spTree>
    <p:extLst>
      <p:ext uri="{BB962C8B-B14F-4D97-AF65-F5344CB8AC3E}">
        <p14:creationId xmlns:p14="http://schemas.microsoft.com/office/powerpoint/2010/main" val="425884659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C5EA6371-D92E-4149-997D-E31DB4F1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FFFFFF"/>
                </a:solidFill>
              </a:rPr>
              <a:t>A Presbiteri Szövetség missziói feladatainak és felelősségének kiemelt területei 2019-ben, ami a területi szervezetek szintjén is érvényes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EAC7A6E-9B8D-46FD-AB0A-AFB3F20B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hu-HU" sz="2400" dirty="0">
              <a:solidFill>
                <a:srgbClr val="000000"/>
              </a:solidFill>
            </a:endParaRP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>
                <a:solidFill>
                  <a:srgbClr val="000000"/>
                </a:solidFill>
              </a:rPr>
              <a:t>presbitériumon belüli </a:t>
            </a:r>
            <a:r>
              <a:rPr lang="hu-HU" sz="2400" dirty="0">
                <a:solidFill>
                  <a:srgbClr val="000000"/>
                </a:solidFill>
              </a:rPr>
              <a:t>gondot viselés feladata /presbiteri csoportok, ima-közösségek kialakítása, rendszeres csendes napok szervezése/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>
                <a:solidFill>
                  <a:srgbClr val="000000"/>
                </a:solidFill>
              </a:rPr>
              <a:t>gyermek-és ifjúsági misszió</a:t>
            </a:r>
            <a:r>
              <a:rPr lang="hu-HU" sz="2400" dirty="0">
                <a:solidFill>
                  <a:srgbClr val="000000"/>
                </a:solidFill>
              </a:rPr>
              <a:t>ba /pl. </a:t>
            </a:r>
            <a:r>
              <a:rPr lang="hu-HU" sz="2400" dirty="0" err="1">
                <a:solidFill>
                  <a:srgbClr val="000000"/>
                </a:solidFill>
              </a:rPr>
              <a:t>konfirmandus</a:t>
            </a:r>
            <a:r>
              <a:rPr lang="hu-HU" sz="2400" dirty="0">
                <a:solidFill>
                  <a:srgbClr val="000000"/>
                </a:solidFill>
              </a:rPr>
              <a:t> mentorálás, diákönkormányzat és presbitérium együttműködése/ való aktívabb bekapcsolódás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>
                <a:solidFill>
                  <a:srgbClr val="000000"/>
                </a:solidFill>
              </a:rPr>
              <a:t>gyülekezetlátogatás </a:t>
            </a:r>
            <a:r>
              <a:rPr lang="hu-HU" sz="2400" dirty="0">
                <a:solidFill>
                  <a:srgbClr val="000000"/>
                </a:solidFill>
              </a:rPr>
              <a:t>aktív segítése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>
                <a:solidFill>
                  <a:srgbClr val="000000"/>
                </a:solidFill>
              </a:rPr>
              <a:t>pedagógus misszió </a:t>
            </a:r>
            <a:r>
              <a:rPr lang="hu-HU" sz="2400" dirty="0">
                <a:solidFill>
                  <a:srgbClr val="000000"/>
                </a:solidFill>
              </a:rPr>
              <a:t>folytatása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misszió lehetőségeinek bővítése a </a:t>
            </a:r>
            <a:r>
              <a:rPr lang="hu-HU" sz="2400" b="1" dirty="0">
                <a:solidFill>
                  <a:srgbClr val="000000"/>
                </a:solidFill>
              </a:rPr>
              <a:t>virtuális felületek </a:t>
            </a:r>
            <a:r>
              <a:rPr lang="hu-HU" sz="2400" dirty="0">
                <a:solidFill>
                  <a:srgbClr val="000000"/>
                </a:solidFill>
              </a:rPr>
              <a:t>bevonásával a kockázatok figyelembe vételével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>
                <a:solidFill>
                  <a:srgbClr val="000000"/>
                </a:solidFill>
              </a:rPr>
              <a:t>vezetői utánpótlás </a:t>
            </a:r>
            <a:r>
              <a:rPr lang="hu-HU" sz="2400" dirty="0">
                <a:solidFill>
                  <a:srgbClr val="000000"/>
                </a:solidFill>
              </a:rPr>
              <a:t>menedzselésének felelőssége a Szövetség miden szintjén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>
                <a:solidFill>
                  <a:srgbClr val="000000"/>
                </a:solidFill>
              </a:rPr>
              <a:t>MRE szervezetében </a:t>
            </a:r>
            <a:r>
              <a:rPr lang="hu-HU" sz="2400" dirty="0">
                <a:solidFill>
                  <a:srgbClr val="000000"/>
                </a:solidFill>
              </a:rPr>
              <a:t>való aktív szerepvállalás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b="1" dirty="0" err="1">
                <a:solidFill>
                  <a:srgbClr val="000000"/>
                </a:solidFill>
              </a:rPr>
              <a:t>határontúli</a:t>
            </a:r>
            <a:r>
              <a:rPr lang="hu-HU" sz="2400" b="1" dirty="0">
                <a:solidFill>
                  <a:srgbClr val="000000"/>
                </a:solidFill>
              </a:rPr>
              <a:t> misszió, </a:t>
            </a:r>
            <a:r>
              <a:rPr lang="hu-HU" sz="2400" dirty="0">
                <a:solidFill>
                  <a:srgbClr val="000000"/>
                </a:solidFill>
              </a:rPr>
              <a:t>kapcsolatépítés bővítése</a:t>
            </a:r>
          </a:p>
          <a:p>
            <a:endParaRPr lang="hu-H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6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5911E3A-C35B-4EF7-A355-B84E9A14A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="" xmlns:a16="http://schemas.microsoft.com/office/drawing/2014/main" id="{E21ADB3D-AD65-44B4-847D-5E90E90A5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CF580C70-814C-4845-B645-919BFFBD16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34D7BF57-4CAA-45B2-9EF0-0AA1FCF70B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7886F306-C03A-40C6-8FD5-DCE3D4595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2FDC9A36-C7C3-47D7-A64E-ED25C47EC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BB19BC37-158A-43DC-9A9E-E45CC71954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077654CC-108F-48D5-B5E9-437F164F52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A3CF3A63-1C1E-4E85-A78A-FDC16431E3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8740FC9A-72DD-4D9B-BA25-1CCED13524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7FBF5743-F2AE-4D0D-BCD1-01F7686D0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ED32316-D4F7-4795-BBE0-DEBB60E27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583B23C9-B9B7-4E93-9538-CBE316F83F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B144260-9F2C-4ADB-A37C-1CFB4B428B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53FF918D-79D3-4F55-A68C-0DD5880DA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B9FC1440-933F-44FE-8D77-4827DD0F99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0F67F308-A67C-4D2E-B081-59BB31D8E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80112F01-90EB-4AEC-A39C-5C6875FFB9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93F6B05-90EB-4C75-A0F0-C7247553B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227B563B-E0C0-4D81-966D-B5E2DBAAE8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130DF93D-D1FF-477A-BDCE-C8B01C3B47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44ED67A1-C6FE-4AC8-8473-11DAC03DC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13A54F3-15FA-4C8F-8ABF-CE77E72196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F8A7F7F-DD1A-4F41-98AC-B9CE2A620C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EF47228-EB7C-4EBA-BE01-DA6CB24102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="" xmlns:a16="http://schemas.microsoft.com/office/drawing/2014/main" id="{3D2FD25A-EFFD-4F5C-9258-981F5907DE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DCF573BC-A06F-4036-A3A8-9D07DDE622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Cím 1">
            <a:extLst>
              <a:ext uri="{FF2B5EF4-FFF2-40B4-BE49-F238E27FC236}">
                <a16:creationId xmlns="" xmlns:a16="http://schemas.microsoft.com/office/drawing/2014/main" id="{A9D2E497-9080-4898-A5F5-B1C0FB18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hu-HU" sz="4000">
                <a:solidFill>
                  <a:srgbClr val="FFFFFF"/>
                </a:solidFill>
              </a:rPr>
              <a:t>Kérések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947D35C-5742-4A4E-B5F0-7397F0C07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hu-HU" sz="2400" dirty="0"/>
              <a:t>A missziói terv és javaslatok megfontolása az éves programok összeállításánál</a:t>
            </a:r>
          </a:p>
          <a:p>
            <a:r>
              <a:rPr lang="hu-HU" sz="2400" dirty="0"/>
              <a:t>Törekedni a témák interaktív együttműködést lehetővé tevő feldolgozására</a:t>
            </a:r>
          </a:p>
          <a:p>
            <a:r>
              <a:rPr lang="hu-HU" sz="2400" dirty="0"/>
              <a:t>Több lehetőséget biztosítani a konferenciák programjában a zene, a közös ének, énektanulás missziói, közösségépítő hatásának </a:t>
            </a:r>
          </a:p>
          <a:p>
            <a:r>
              <a:rPr lang="hu-HU" sz="2400" dirty="0"/>
              <a:t>Az éves beszámolókban a statisztikai adatok mellett pozitív és negatív észrevételek, javaslatok megfogalmazása </a:t>
            </a:r>
          </a:p>
        </p:txBody>
      </p:sp>
    </p:spTree>
    <p:extLst>
      <p:ext uri="{BB962C8B-B14F-4D97-AF65-F5344CB8AC3E}">
        <p14:creationId xmlns:p14="http://schemas.microsoft.com/office/powerpoint/2010/main" val="553935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>
            <a:extLst>
              <a:ext uri="{FF2B5EF4-FFF2-40B4-BE49-F238E27FC236}">
                <a16:creationId xmlns="" xmlns:a16="http://schemas.microsoft.com/office/drawing/2014/main" id="{6FC11E2E-9797-4FEA-90FD-894E32A20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 33">
            <a:extLst>
              <a:ext uri="{FF2B5EF4-FFF2-40B4-BE49-F238E27FC236}">
                <a16:creationId xmlns="" xmlns:a16="http://schemas.microsoft.com/office/drawing/2014/main" id="{F8828EFD-56F8-4B00-9A0D-B623CC074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7DB127B0-8053-44FC-B366-83FEC121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95" y="2950033"/>
            <a:ext cx="6618051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Köszönet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figyelemért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áldáskérés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BD68E24-1D36-4811-85D0-FF5F4814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636" y="4270828"/>
            <a:ext cx="6574943" cy="91111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azonban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szeretteim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épüljetek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szentséges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hitetekben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imádkozzatok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Szentlélek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által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tartsátok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magatokat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Isten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szeretetében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várva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mi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Urunk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Jézus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Krisztusnak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irgalmát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örök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életre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r>
              <a:rPr lang="hu-HU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hu-HU" sz="20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Júd</a:t>
            </a:r>
            <a:r>
              <a:rPr lang="hu-HU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20/</a:t>
            </a: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24">
            <a:extLst>
              <a:ext uri="{FF2B5EF4-FFF2-40B4-BE49-F238E27FC236}">
                <a16:creationId xmlns="" xmlns:a16="http://schemas.microsoft.com/office/drawing/2014/main" id="{3D4697C8-4A0D-4493-B526-7CC15E0EE5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E669C39D-0A65-48D8-9550-F65161679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91" y="1323309"/>
            <a:ext cx="3079129" cy="2802007"/>
          </a:xfrm>
          <a:prstGeom prst="rect">
            <a:avLst/>
          </a:prstGeom>
        </p:spPr>
      </p:pic>
      <p:sp>
        <p:nvSpPr>
          <p:cNvPr id="17" name="Freeform 15">
            <a:extLst>
              <a:ext uri="{FF2B5EF4-FFF2-40B4-BE49-F238E27FC236}">
                <a16:creationId xmlns="" xmlns:a16="http://schemas.microsoft.com/office/drawing/2014/main" id="{A085B63A-2D2F-4B09-9BFB-E2080686C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="" xmlns:a16="http://schemas.microsoft.com/office/drawing/2014/main" id="{DF9AB5E7-3664-4C04-9A90-97F77AF3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783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/>
              <a:t>Az imádság fontosságának, missziói erejének hangsúlyozása</a:t>
            </a:r>
          </a:p>
        </p:txBody>
      </p:sp>
      <p:graphicFrame>
        <p:nvGraphicFramePr>
          <p:cNvPr id="8" name="Tartalom helye 5">
            <a:extLst>
              <a:ext uri="{FF2B5EF4-FFF2-40B4-BE49-F238E27FC236}">
                <a16:creationId xmlns="" xmlns:a16="http://schemas.microsoft.com/office/drawing/2014/main" id="{BD05BEF1-4FF2-4B64-B5AF-E90F7800A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149188"/>
              </p:ext>
            </p:extLst>
          </p:nvPr>
        </p:nvGraphicFramePr>
        <p:xfrm>
          <a:off x="759542" y="19659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2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14BBF85F-6FDE-45D2-A340-42B235AB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Javaslatok 2018-ra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="" xmlns:a16="http://schemas.microsoft.com/office/drawing/2014/main" id="{D3A2F388-6957-4BF0-AB20-0C1A7B761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13210"/>
              </p:ext>
            </p:extLst>
          </p:nvPr>
        </p:nvGraphicFramePr>
        <p:xfrm>
          <a:off x="5194300" y="451259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72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70">
            <a:extLst>
              <a:ext uri="{FF2B5EF4-FFF2-40B4-BE49-F238E27FC236}">
                <a16:creationId xmlns="" xmlns:a16="http://schemas.microsoft.com/office/drawing/2014/main" id="{C484B972-550F-4581-A017-D6503762F0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88A5970-5020-4B2D-ABCE-520CAA57F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="" xmlns:a16="http://schemas.microsoft.com/office/drawing/2014/main" id="{6982CB05-2295-4429-8830-A95A6EBF5D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FC67C22F-D42C-41D1-80E7-DFE14086A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7250B29D-D0C0-4A2A-8335-0B7CA3BDD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535C8C7D-5E58-4041-BC9F-D012B21996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="" xmlns:a16="http://schemas.microsoft.com/office/drawing/2014/main" id="{6F8F8C0E-28C3-472E-A9CD-A13261C402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="" xmlns:a16="http://schemas.microsoft.com/office/drawing/2014/main" id="{D4B8CAE2-6B7F-4C84-BF9E-791EC1181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AD3F96F9-706B-42A9-9450-032B8DDCB5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08831F61-69BF-4EAD-830A-CFC3A13309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9F91A754-3C10-45B5-A664-4718C2874F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DFC9F232-8493-4C90-8BC6-B9E77759C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A32A2E0E-0188-43F0-ABBD-B2317E170C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7032C465-B7C6-4498-BCED-2D7C47FE1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B50E505C-D66F-410E-B3FF-D106FB46E5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E04723BB-301E-4330-848B-136477529C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58C89BB3-F5E3-4E67-AEA0-EF67BCC0EE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C451AB2D-2488-48E4-914C-31D2AA91B5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23700505-1E23-4041-9777-0527CE859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2C53F916-4A4E-4C1B-A5DC-EA194A430E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BC845EAF-CA9A-4F40-87C2-929E88AB8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557279B6-5EDB-4721-B40E-66BCAE913F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95" name="Isosceles Triangle 39">
              <a:extLst>
                <a:ext uri="{FF2B5EF4-FFF2-40B4-BE49-F238E27FC236}">
                  <a16:creationId xmlns="" xmlns:a16="http://schemas.microsoft.com/office/drawing/2014/main" id="{ADEE5927-74B2-4F01-96B2-1CD9097AD8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B770035D-E207-4BBC-8C99-2247ADE14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B6DF6E8-AE9B-4016-90AD-782BAC35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Nemzeti imanap előterjesztés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1B985F9A-B7C5-4874-AB77-EE749211F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/>
          <a:stretch/>
        </p:blipFill>
        <p:spPr>
          <a:xfrm>
            <a:off x="1667138" y="1175191"/>
            <a:ext cx="2892247" cy="2638998"/>
          </a:xfrm>
          <a:prstGeom prst="rect">
            <a:avLst/>
          </a:prstGeom>
          <a:ln w="12700">
            <a:noFill/>
          </a:ln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9C6C05EE-EFE7-47E6-86D9-11F401209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r="-4" b="7387"/>
          <a:stretch/>
        </p:blipFill>
        <p:spPr>
          <a:xfrm>
            <a:off x="4531014" y="1162459"/>
            <a:ext cx="2892247" cy="2638998"/>
          </a:xfrm>
          <a:prstGeom prst="rect">
            <a:avLst/>
          </a:prstGeom>
          <a:ln w="12700">
            <a:noFill/>
          </a:ln>
        </p:spPr>
      </p:pic>
      <p:pic>
        <p:nvPicPr>
          <p:cNvPr id="6" name="Kép 5" descr="A képen kültéri, égbolt, talaj látható&#10;&#10;Ez egy automatikusan létrehozott leírás.">
            <a:extLst>
              <a:ext uri="{FF2B5EF4-FFF2-40B4-BE49-F238E27FC236}">
                <a16:creationId xmlns="" xmlns:a16="http://schemas.microsoft.com/office/drawing/2014/main" id="{78C9C452-06F9-4B32-88E8-19E9B2BBB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r="25955" b="-2"/>
          <a:stretch/>
        </p:blipFill>
        <p:spPr>
          <a:xfrm>
            <a:off x="7616087" y="1175191"/>
            <a:ext cx="2892247" cy="2638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91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5723DC72-ABDF-48E9-B28C-F284F84A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 az, ami megvalósult – mi az, ami nem</a:t>
            </a:r>
          </a:p>
        </p:txBody>
      </p:sp>
    </p:spTree>
    <p:extLst>
      <p:ext uri="{BB962C8B-B14F-4D97-AF65-F5344CB8AC3E}">
        <p14:creationId xmlns:p14="http://schemas.microsoft.com/office/powerpoint/2010/main" val="22413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405583F-DA43-46C1-8102-F886E7DF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u-HU" sz="3400">
                <a:solidFill>
                  <a:schemeClr val="accent1"/>
                </a:solidFill>
              </a:rPr>
              <a:t>A presbiterválasztás tapasztalatai – Békés megyei adatok felhasználásával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AECF281-A419-497D-B2D1-BA042CA2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200" dirty="0"/>
              <a:t>A választási eredmények értékelése: jó reménység, bizakodás /egységesen/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/>
              <a:t>A presbitérium összetétele: átlagéletkor csökkenése, férfi-arány növekedése, új tagok: 25-50%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/>
              <a:t>Zavartalan lebonyolítás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dirty="0"/>
              <a:t>Lelkipásztor-presbitérium kapcsolat: egységesen jó, ill. javuló tendenciát mutat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200" b="1" dirty="0"/>
              <a:t>Vélemény a Presbiteri Szövetség tevékenységéről</a:t>
            </a:r>
            <a:r>
              <a:rPr lang="hu-HU" sz="2200" dirty="0"/>
              <a:t>: az alkalmak szervezettsége megfelelő, növelni kellene az interaktív programok arányát a protokolláris részek csökkentése mellett. Igény van a kisköri konferenciák rendszeres megtartására.</a:t>
            </a:r>
          </a:p>
        </p:txBody>
      </p:sp>
    </p:spTree>
    <p:extLst>
      <p:ext uri="{BB962C8B-B14F-4D97-AF65-F5344CB8AC3E}">
        <p14:creationId xmlns:p14="http://schemas.microsoft.com/office/powerpoint/2010/main" val="124550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1950</Words>
  <Application>Microsoft Office PowerPoint</Application>
  <PresentationFormat>Szélesvásznú</PresentationFormat>
  <Paragraphs>221</Paragraphs>
  <Slides>47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Gill Sans MT</vt:lpstr>
      <vt:lpstr>Office-téma</vt:lpstr>
      <vt:lpstr>A Magyar Református Presbiteri Szövetség Missziói és Diakóniai Bizottságának beszámolója 2018</vt:lpstr>
      <vt:lpstr>Beszámoló-tervezet és konzultációs célzatú összeállítás a MRPSz 2019. márc. 02-i elnökségi ülésére</vt:lpstr>
      <vt:lpstr>2018 „az imádság éve”</vt:lpstr>
      <vt:lpstr>A presbiterek mint „élő kövek”  Az imádság szerepe a „lelki ház” épülésében</vt:lpstr>
      <vt:lpstr>Az imádság fontosságának, missziói erejének hangsúlyozása</vt:lpstr>
      <vt:lpstr>Javaslatok 2018-ra</vt:lpstr>
      <vt:lpstr>Nemzeti imanap előterjesztés</vt:lpstr>
      <vt:lpstr>Mi az, ami megvalósult – mi az, ami nem</vt:lpstr>
      <vt:lpstr>A presbiterválasztás tapasztalatai – Békés megyei adatok felhasználásával</vt:lpstr>
      <vt:lpstr>21. Kárpát-medencei presbiteri konferencia, Mezőtúr A református presbiter imádságos élete  /”Az én házam imádság háza”/</vt:lpstr>
      <vt:lpstr>A területi szervezetek programjai a missziói terv tükrében – a rendelkezésre álló adatok alapján</vt:lpstr>
      <vt:lpstr>Az Imádság Éve a Presbiterben:  méltányos és minőségi reprezentáció</vt:lpstr>
      <vt:lpstr>Nemzeti imanap az ökumenikus imahéten </vt:lpstr>
      <vt:lpstr> </vt:lpstr>
      <vt:lpstr>Missziói terv és javaslatok 2019-re</vt:lpstr>
      <vt:lpstr>A vezérige tartalmi és formai üzenete  Pál apostol egészségtudományos bölcsessége</vt:lpstr>
      <vt:lpstr>Viselj gondot magadra…</vt:lpstr>
      <vt:lpstr>A magamra való gondviselés alkalmassági feltételei </vt:lpstr>
      <vt:lpstr> AZ ŐSZINTE ÖNVIZSGÁLAT LEHETŐSÉGE ÉS FELELŐSSÉGE </vt:lpstr>
      <vt:lpstr>Gyakran kimutatható és pszichológiai gondozást igényló  problémák, amiken változtatni kell</vt:lpstr>
      <vt:lpstr>Közös pszichés és teológiai problémák</vt:lpstr>
      <vt:lpstr>A keresztyén identitás általános kérdése </vt:lpstr>
      <vt:lpstr>A református identitás aktualitásai</vt:lpstr>
      <vt:lpstr>A predesztinációs tudat erősítése </vt:lpstr>
      <vt:lpstr>A keresztyén önértékelés szélsőségei: az alulértékelés és a túlbecsülés helytelen dinamikája</vt:lpstr>
      <vt:lpstr>A spiritualitás lehetőségeinek hiányos ismerete és elégtelen kihasználása</vt:lpstr>
      <vt:lpstr>Az imádság mint a keresztyén spiritualitás része és eszköze</vt:lpstr>
      <vt:lpstr>A „meditáció” mint a keresztyén spiritualitás része </vt:lpstr>
      <vt:lpstr>A keresztyén meditáció  /Jörg Zink gondolatai/</vt:lpstr>
      <vt:lpstr>A keresztyén meditáció négy útja </vt:lpstr>
      <vt:lpstr>Nem hagyományosan református, de 2005 óta Magyarországon is működő spirituális mozgalom. 205 konferencia, 2500 résztvevő</vt:lpstr>
      <vt:lpstr>Viselj gondot az egész nyájra…</vt:lpstr>
      <vt:lpstr>A közösségről, a gyülekezetről való gondviselés feladata</vt:lpstr>
      <vt:lpstr>Gyülekezet látogatási program bemutatása Vésztő, 2018. okt. 13.</vt:lpstr>
      <vt:lpstr>Feltételek   a presbiterek gyülekezeti látogató szolgálatának eredményes végzéséhez</vt:lpstr>
      <vt:lpstr>A látogató szolgálat előkészítése</vt:lpstr>
      <vt:lpstr>A látogató szolgálat működési rendje:   általános szempontok</vt:lpstr>
      <vt:lpstr>A látogató presbiterek kiválasztása /személyi alkalmasság – a hitelesség feltétele/</vt:lpstr>
      <vt:lpstr>Felkészülés a látogató szolgálatra</vt:lpstr>
      <vt:lpstr>A helyesen gyakorolt látogató szolgálat értéke a presbiter számára </vt:lpstr>
      <vt:lpstr>Az imádság helye és szerepe  a látogató szolgálatban</vt:lpstr>
      <vt:lpstr>Mit viszünk magunkkal a látogatásra ?</vt:lpstr>
      <vt:lpstr>Mit ajándékozhatunk - lelkileg - a látogatás során?</vt:lpstr>
      <vt:lpstr>A látogató presbiter kiváltságos lehetősége:  Krisztus jó illatának árasztása</vt:lpstr>
      <vt:lpstr>A Presbiteri Szövetség missziói feladatainak és felelősségének kiemelt területei 2019-ben, ami a területi szervezetek szintjén is érvényes</vt:lpstr>
      <vt:lpstr>Kérések </vt:lpstr>
      <vt:lpstr>Köszönet a figyelemért és áldáskérés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Református Presbiteri Szövetség Missziói és Diakóniai Bizottságának beszámolója 2018</dc:title>
  <dc:creator>János Dr.Tóth</dc:creator>
  <cp:lastModifiedBy>Magyar Református Presbiteri Szövetség</cp:lastModifiedBy>
  <cp:revision>5</cp:revision>
  <dcterms:created xsi:type="dcterms:W3CDTF">2019-03-01T16:19:10Z</dcterms:created>
  <dcterms:modified xsi:type="dcterms:W3CDTF">2019-03-11T16:29:09Z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-938482997</vt:i4>
  </property>
  <property fmtid="{D5CDD505-2E9C-101B-9397-08002B2CF9AE}" pid="3" name="_NewReviewCycle">
    <vt:lpwstr/>
  </property>
  <property fmtid="{D5CDD505-2E9C-101B-9397-08002B2CF9AE}" pid="4" name="_EmailSubject">
    <vt:lpwstr>Missziói beszámoló</vt:lpwstr>
  </property>
  <property fmtid="{D5CDD505-2E9C-101B-9397-08002B2CF9AE}" pid="5" name="_AuthorEmail">
    <vt:lpwstr>szovetseg@presbiter.hu</vt:lpwstr>
  </property>
  <property fmtid="{D5CDD505-2E9C-101B-9397-08002B2CF9AE}" pid="6" name="_AuthorEmailDisplayName">
    <vt:lpwstr>szovetseg@presbiter.hu</vt:lpwstr>
  </property>
</Properties>
</file>